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6"/>
  </p:notesMasterIdLst>
  <p:handoutMasterIdLst>
    <p:handoutMasterId r:id="rId37"/>
  </p:handoutMasterIdLst>
  <p:sldIdLst>
    <p:sldId id="1380" r:id="rId6"/>
    <p:sldId id="1422" r:id="rId7"/>
    <p:sldId id="1381" r:id="rId8"/>
    <p:sldId id="1400" r:id="rId9"/>
    <p:sldId id="1426" r:id="rId10"/>
    <p:sldId id="1423" r:id="rId11"/>
    <p:sldId id="1424" r:id="rId12"/>
    <p:sldId id="1425" r:id="rId13"/>
    <p:sldId id="1399" r:id="rId14"/>
    <p:sldId id="1427" r:id="rId15"/>
    <p:sldId id="1391" r:id="rId16"/>
    <p:sldId id="1412" r:id="rId17"/>
    <p:sldId id="1413" r:id="rId18"/>
    <p:sldId id="1416" r:id="rId19"/>
    <p:sldId id="1417" r:id="rId20"/>
    <p:sldId id="1414" r:id="rId21"/>
    <p:sldId id="1415" r:id="rId22"/>
    <p:sldId id="1418" r:id="rId23"/>
    <p:sldId id="1419" r:id="rId24"/>
    <p:sldId id="1420" r:id="rId25"/>
    <p:sldId id="1421" r:id="rId26"/>
    <p:sldId id="1429" r:id="rId27"/>
    <p:sldId id="1430" r:id="rId28"/>
    <p:sldId id="1431" r:id="rId29"/>
    <p:sldId id="1432" r:id="rId30"/>
    <p:sldId id="1433" r:id="rId31"/>
    <p:sldId id="1434" r:id="rId32"/>
    <p:sldId id="1435" r:id="rId33"/>
    <p:sldId id="1436" r:id="rId34"/>
    <p:sldId id="1428" r:id="rId35"/>
  </p:sldIdLst>
  <p:sldSz cx="14630400" cy="8229600"/>
  <p:notesSz cx="7010400" cy="9296400"/>
  <p:embeddedFontLst>
    <p:embeddedFont>
      <p:font typeface="Calibri" panose="020F0502020204030204" pitchFamily="34" charset="0"/>
      <p:regular r:id="rId38"/>
      <p:bold r:id="rId39"/>
      <p:italic r:id="rId40"/>
      <p:boldItalic r:id="rId41"/>
    </p:embeddedFont>
    <p:embeddedFont>
      <p:font typeface="Franklin Gothic Demi" panose="020B0703020102020204" pitchFamily="34" charset="0"/>
      <p:regular r:id="rId42"/>
      <p:bold r:id="rId43"/>
      <p:italic r:id="rId44"/>
      <p:boldItalic r:id="rId45"/>
    </p:embeddedFont>
    <p:embeddedFont>
      <p:font typeface="Franklin Gothic Medium" panose="020B0603020102020204" pitchFamily="34" charset="0"/>
      <p:regular r:id="rId46"/>
      <p:italic r:id="rId47"/>
    </p:embeddedFont>
  </p:embeddedFontLst>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Anthony B. - Dir Safety &amp; Health Services" initials="LABDS&amp;HS" lastIdx="2" clrIdx="0">
    <p:extLst>
      <p:ext uri="{19B8F6BF-5375-455C-9EA6-DF929625EA0E}">
        <p15:presenceInfo xmlns:p15="http://schemas.microsoft.com/office/powerpoint/2012/main" userId="S::longab@jea.com::2ea976f3-3562-4135-b4c0-14e858bfff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C7A5B"/>
    <a:srgbClr val="E2512F"/>
    <a:srgbClr val="0065B0"/>
    <a:srgbClr val="002B82"/>
    <a:srgbClr val="0069B8"/>
    <a:srgbClr val="002E8E"/>
    <a:srgbClr val="003197"/>
    <a:srgbClr val="4EAAB4"/>
    <a:srgbClr val="52B4BE"/>
    <a:srgbClr val="D0E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18" autoAdjust="0"/>
    <p:restoredTop sz="92863" autoAdjust="0"/>
  </p:normalViewPr>
  <p:slideViewPr>
    <p:cSldViewPr snapToGrid="0" snapToObjects="1">
      <p:cViewPr varScale="1">
        <p:scale>
          <a:sx n="57" d="100"/>
          <a:sy n="57" d="100"/>
        </p:scale>
        <p:origin x="576" y="78"/>
      </p:cViewPr>
      <p:guideLst>
        <p:guide orient="horz" pos="2592"/>
        <p:guide pos="46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thers, Curtis T" userId="cb3daacb-3978-4a9f-8c12-28f24abd4127" providerId="ADAL" clId="{08135F63-8B46-4402-994D-CE312166C8DF}"/>
    <pc:docChg chg="undo custSel addSld delSld modSld sldOrd">
      <pc:chgData name="Stothers, Curtis T" userId="cb3daacb-3978-4a9f-8c12-28f24abd4127" providerId="ADAL" clId="{08135F63-8B46-4402-994D-CE312166C8DF}" dt="2022-12-22T19:39:04.478" v="630" actId="313"/>
      <pc:docMkLst>
        <pc:docMk/>
      </pc:docMkLst>
      <pc:sldChg chg="del">
        <pc:chgData name="Stothers, Curtis T" userId="cb3daacb-3978-4a9f-8c12-28f24abd4127" providerId="ADAL" clId="{08135F63-8B46-4402-994D-CE312166C8DF}" dt="2022-12-22T18:59:08.740" v="8" actId="47"/>
        <pc:sldMkLst>
          <pc:docMk/>
          <pc:sldMk cId="4023791056" sldId="1183"/>
        </pc:sldMkLst>
      </pc:sldChg>
      <pc:sldChg chg="modSp del mod">
        <pc:chgData name="Stothers, Curtis T" userId="cb3daacb-3978-4a9f-8c12-28f24abd4127" providerId="ADAL" clId="{08135F63-8B46-4402-994D-CE312166C8DF}" dt="2022-12-22T19:07:53.760" v="187" actId="47"/>
        <pc:sldMkLst>
          <pc:docMk/>
          <pc:sldMk cId="2351771560" sldId="1210"/>
        </pc:sldMkLst>
        <pc:spChg chg="mod">
          <ac:chgData name="Stothers, Curtis T" userId="cb3daacb-3978-4a9f-8c12-28f24abd4127" providerId="ADAL" clId="{08135F63-8B46-4402-994D-CE312166C8DF}" dt="2022-12-22T19:04:28.461" v="160" actId="6549"/>
          <ac:spMkLst>
            <pc:docMk/>
            <pc:sldMk cId="2351771560" sldId="1210"/>
            <ac:spMk id="10" creationId="{5F1CEE02-6850-4B80-9D5C-7F9966BCC618}"/>
          </ac:spMkLst>
        </pc:spChg>
      </pc:sldChg>
      <pc:sldChg chg="delSp modSp mod ord">
        <pc:chgData name="Stothers, Curtis T" userId="cb3daacb-3978-4a9f-8c12-28f24abd4127" providerId="ADAL" clId="{08135F63-8B46-4402-994D-CE312166C8DF}" dt="2022-12-22T19:19:59.899" v="462" actId="14100"/>
        <pc:sldMkLst>
          <pc:docMk/>
          <pc:sldMk cId="956298595" sldId="1381"/>
        </pc:sldMkLst>
        <pc:spChg chg="mod">
          <ac:chgData name="Stothers, Curtis T" userId="cb3daacb-3978-4a9f-8c12-28f24abd4127" providerId="ADAL" clId="{08135F63-8B46-4402-994D-CE312166C8DF}" dt="2022-12-22T19:19:59.899" v="462" actId="14100"/>
          <ac:spMkLst>
            <pc:docMk/>
            <pc:sldMk cId="956298595" sldId="1381"/>
            <ac:spMk id="15" creationId="{DF694BE4-4D62-4730-BB5B-C9E141B55190}"/>
          </ac:spMkLst>
        </pc:spChg>
        <pc:picChg chg="del">
          <ac:chgData name="Stothers, Curtis T" userId="cb3daacb-3978-4a9f-8c12-28f24abd4127" providerId="ADAL" clId="{08135F63-8B46-4402-994D-CE312166C8DF}" dt="2022-12-22T19:17:33.625" v="285" actId="478"/>
          <ac:picMkLst>
            <pc:docMk/>
            <pc:sldMk cId="956298595" sldId="1381"/>
            <ac:picMk id="16" creationId="{82F2245D-B9A4-4466-96EB-AC1700F6E38C}"/>
          </ac:picMkLst>
        </pc:picChg>
      </pc:sldChg>
      <pc:sldChg chg="del">
        <pc:chgData name="Stothers, Curtis T" userId="cb3daacb-3978-4a9f-8c12-28f24abd4127" providerId="ADAL" clId="{08135F63-8B46-4402-994D-CE312166C8DF}" dt="2022-12-22T19:16:50.381" v="282" actId="47"/>
        <pc:sldMkLst>
          <pc:docMk/>
          <pc:sldMk cId="113667464" sldId="1382"/>
        </pc:sldMkLst>
      </pc:sldChg>
      <pc:sldChg chg="del">
        <pc:chgData name="Stothers, Curtis T" userId="cb3daacb-3978-4a9f-8c12-28f24abd4127" providerId="ADAL" clId="{08135F63-8B46-4402-994D-CE312166C8DF}" dt="2022-12-22T19:09:25.985" v="193" actId="47"/>
        <pc:sldMkLst>
          <pc:docMk/>
          <pc:sldMk cId="3233827280" sldId="1383"/>
        </pc:sldMkLst>
      </pc:sldChg>
      <pc:sldChg chg="del">
        <pc:chgData name="Stothers, Curtis T" userId="cb3daacb-3978-4a9f-8c12-28f24abd4127" providerId="ADAL" clId="{08135F63-8B46-4402-994D-CE312166C8DF}" dt="2022-12-22T19:09:17.508" v="192" actId="47"/>
        <pc:sldMkLst>
          <pc:docMk/>
          <pc:sldMk cId="1080558340" sldId="1384"/>
        </pc:sldMkLst>
      </pc:sldChg>
      <pc:sldChg chg="del">
        <pc:chgData name="Stothers, Curtis T" userId="cb3daacb-3978-4a9f-8c12-28f24abd4127" providerId="ADAL" clId="{08135F63-8B46-4402-994D-CE312166C8DF}" dt="2022-12-22T19:08:55.763" v="191" actId="47"/>
        <pc:sldMkLst>
          <pc:docMk/>
          <pc:sldMk cId="3009880935" sldId="1385"/>
        </pc:sldMkLst>
      </pc:sldChg>
      <pc:sldChg chg="del">
        <pc:chgData name="Stothers, Curtis T" userId="cb3daacb-3978-4a9f-8c12-28f24abd4127" providerId="ADAL" clId="{08135F63-8B46-4402-994D-CE312166C8DF}" dt="2022-12-22T19:08:02.610" v="188" actId="47"/>
        <pc:sldMkLst>
          <pc:docMk/>
          <pc:sldMk cId="769951245" sldId="1386"/>
        </pc:sldMkLst>
      </pc:sldChg>
      <pc:sldChg chg="del">
        <pc:chgData name="Stothers, Curtis T" userId="cb3daacb-3978-4a9f-8c12-28f24abd4127" providerId="ADAL" clId="{08135F63-8B46-4402-994D-CE312166C8DF}" dt="2022-12-22T19:08:17.710" v="189" actId="47"/>
        <pc:sldMkLst>
          <pc:docMk/>
          <pc:sldMk cId="1728479312" sldId="1387"/>
        </pc:sldMkLst>
      </pc:sldChg>
      <pc:sldChg chg="del">
        <pc:chgData name="Stothers, Curtis T" userId="cb3daacb-3978-4a9f-8c12-28f24abd4127" providerId="ADAL" clId="{08135F63-8B46-4402-994D-CE312166C8DF}" dt="2022-12-22T19:08:26.712" v="190" actId="47"/>
        <pc:sldMkLst>
          <pc:docMk/>
          <pc:sldMk cId="3851562459" sldId="1389"/>
        </pc:sldMkLst>
      </pc:sldChg>
      <pc:sldChg chg="del">
        <pc:chgData name="Stothers, Curtis T" userId="cb3daacb-3978-4a9f-8c12-28f24abd4127" providerId="ADAL" clId="{08135F63-8B46-4402-994D-CE312166C8DF}" dt="2022-12-22T19:03:16.997" v="150" actId="47"/>
        <pc:sldMkLst>
          <pc:docMk/>
          <pc:sldMk cId="1285556997" sldId="1390"/>
        </pc:sldMkLst>
      </pc:sldChg>
      <pc:sldChg chg="modSp mod">
        <pc:chgData name="Stothers, Curtis T" userId="cb3daacb-3978-4a9f-8c12-28f24abd4127" providerId="ADAL" clId="{08135F63-8B46-4402-994D-CE312166C8DF}" dt="2022-12-22T19:38:35.148" v="629" actId="20577"/>
        <pc:sldMkLst>
          <pc:docMk/>
          <pc:sldMk cId="1581694047" sldId="1391"/>
        </pc:sldMkLst>
        <pc:spChg chg="mod">
          <ac:chgData name="Stothers, Curtis T" userId="cb3daacb-3978-4a9f-8c12-28f24abd4127" providerId="ADAL" clId="{08135F63-8B46-4402-994D-CE312166C8DF}" dt="2022-12-22T19:38:35.148" v="629" actId="20577"/>
          <ac:spMkLst>
            <pc:docMk/>
            <pc:sldMk cId="1581694047" sldId="1391"/>
            <ac:spMk id="10" creationId="{F60D9568-BCE5-4E06-AD24-6D743877AE72}"/>
          </ac:spMkLst>
        </pc:spChg>
      </pc:sldChg>
      <pc:sldChg chg="del">
        <pc:chgData name="Stothers, Curtis T" userId="cb3daacb-3978-4a9f-8c12-28f24abd4127" providerId="ADAL" clId="{08135F63-8B46-4402-994D-CE312166C8DF}" dt="2022-12-22T19:08:02.610" v="188" actId="47"/>
        <pc:sldMkLst>
          <pc:docMk/>
          <pc:sldMk cId="3140900458" sldId="1397"/>
        </pc:sldMkLst>
      </pc:sldChg>
      <pc:sldChg chg="del">
        <pc:chgData name="Stothers, Curtis T" userId="cb3daacb-3978-4a9f-8c12-28f24abd4127" providerId="ADAL" clId="{08135F63-8B46-4402-994D-CE312166C8DF}" dt="2022-12-22T19:08:02.610" v="188" actId="47"/>
        <pc:sldMkLst>
          <pc:docMk/>
          <pc:sldMk cId="2684787318" sldId="1398"/>
        </pc:sldMkLst>
      </pc:sldChg>
      <pc:sldChg chg="modSp add mod ord">
        <pc:chgData name="Stothers, Curtis T" userId="cb3daacb-3978-4a9f-8c12-28f24abd4127" providerId="ADAL" clId="{08135F63-8B46-4402-994D-CE312166C8DF}" dt="2022-12-22T19:00:25.436" v="35" actId="6549"/>
        <pc:sldMkLst>
          <pc:docMk/>
          <pc:sldMk cId="714551785" sldId="1399"/>
        </pc:sldMkLst>
        <pc:spChg chg="mod">
          <ac:chgData name="Stothers, Curtis T" userId="cb3daacb-3978-4a9f-8c12-28f24abd4127" providerId="ADAL" clId="{08135F63-8B46-4402-994D-CE312166C8DF}" dt="2022-12-22T19:00:25.436" v="35" actId="6549"/>
          <ac:spMkLst>
            <pc:docMk/>
            <pc:sldMk cId="714551785" sldId="1399"/>
            <ac:spMk id="15" creationId="{DF694BE4-4D62-4730-BB5B-C9E141B55190}"/>
          </ac:spMkLst>
        </pc:spChg>
      </pc:sldChg>
      <pc:sldChg chg="ord">
        <pc:chgData name="Stothers, Curtis T" userId="cb3daacb-3978-4a9f-8c12-28f24abd4127" providerId="ADAL" clId="{08135F63-8B46-4402-994D-CE312166C8DF}" dt="2022-12-22T19:23:54.233" v="491"/>
        <pc:sldMkLst>
          <pc:docMk/>
          <pc:sldMk cId="3748995523" sldId="1400"/>
        </pc:sldMkLst>
      </pc:sldChg>
      <pc:sldChg chg="del">
        <pc:chgData name="Stothers, Curtis T" userId="cb3daacb-3978-4a9f-8c12-28f24abd4127" providerId="ADAL" clId="{08135F63-8B46-4402-994D-CE312166C8DF}" dt="2022-12-22T19:03:16.997" v="150" actId="47"/>
        <pc:sldMkLst>
          <pc:docMk/>
          <pc:sldMk cId="2716417900" sldId="1401"/>
        </pc:sldMkLst>
      </pc:sldChg>
      <pc:sldChg chg="del">
        <pc:chgData name="Stothers, Curtis T" userId="cb3daacb-3978-4a9f-8c12-28f24abd4127" providerId="ADAL" clId="{08135F63-8B46-4402-994D-CE312166C8DF}" dt="2022-12-22T19:14:41.012" v="225" actId="47"/>
        <pc:sldMkLst>
          <pc:docMk/>
          <pc:sldMk cId="2162657078" sldId="1410"/>
        </pc:sldMkLst>
      </pc:sldChg>
      <pc:sldChg chg="modSp mod">
        <pc:chgData name="Stothers, Curtis T" userId="cb3daacb-3978-4a9f-8c12-28f24abd4127" providerId="ADAL" clId="{08135F63-8B46-4402-994D-CE312166C8DF}" dt="2022-12-22T19:13:19.802" v="224" actId="6549"/>
        <pc:sldMkLst>
          <pc:docMk/>
          <pc:sldMk cId="421264869" sldId="1417"/>
        </pc:sldMkLst>
        <pc:spChg chg="mod">
          <ac:chgData name="Stothers, Curtis T" userId="cb3daacb-3978-4a9f-8c12-28f24abd4127" providerId="ADAL" clId="{08135F63-8B46-4402-994D-CE312166C8DF}" dt="2022-12-22T19:13:19.802" v="224" actId="6549"/>
          <ac:spMkLst>
            <pc:docMk/>
            <pc:sldMk cId="421264869" sldId="1417"/>
            <ac:spMk id="8" creationId="{F92E7330-D558-4395-8AF7-AEBBE908953D}"/>
          </ac:spMkLst>
        </pc:spChg>
      </pc:sldChg>
      <pc:sldChg chg="modSp mod">
        <pc:chgData name="Stothers, Curtis T" userId="cb3daacb-3978-4a9f-8c12-28f24abd4127" providerId="ADAL" clId="{08135F63-8B46-4402-994D-CE312166C8DF}" dt="2022-12-22T19:39:04.478" v="630" actId="313"/>
        <pc:sldMkLst>
          <pc:docMk/>
          <pc:sldMk cId="4275596661" sldId="1421"/>
        </pc:sldMkLst>
        <pc:spChg chg="mod">
          <ac:chgData name="Stothers, Curtis T" userId="cb3daacb-3978-4a9f-8c12-28f24abd4127" providerId="ADAL" clId="{08135F63-8B46-4402-994D-CE312166C8DF}" dt="2022-12-22T19:10:08.218" v="206" actId="1076"/>
          <ac:spMkLst>
            <pc:docMk/>
            <pc:sldMk cId="4275596661" sldId="1421"/>
            <ac:spMk id="8" creationId="{F92E7330-D558-4395-8AF7-AEBBE908953D}"/>
          </ac:spMkLst>
        </pc:spChg>
        <pc:spChg chg="mod">
          <ac:chgData name="Stothers, Curtis T" userId="cb3daacb-3978-4a9f-8c12-28f24abd4127" providerId="ADAL" clId="{08135F63-8B46-4402-994D-CE312166C8DF}" dt="2022-12-22T19:39:04.478" v="630" actId="313"/>
          <ac:spMkLst>
            <pc:docMk/>
            <pc:sldMk cId="4275596661" sldId="1421"/>
            <ac:spMk id="19" creationId="{00000000-0000-0000-0000-000000000000}"/>
          </ac:spMkLst>
        </pc:spChg>
      </pc:sldChg>
      <pc:sldChg chg="add del">
        <pc:chgData name="Stothers, Curtis T" userId="cb3daacb-3978-4a9f-8c12-28f24abd4127" providerId="ADAL" clId="{08135F63-8B46-4402-994D-CE312166C8DF}" dt="2022-12-22T18:57:18.767" v="1"/>
        <pc:sldMkLst>
          <pc:docMk/>
          <pc:sldMk cId="516845153" sldId="1422"/>
        </pc:sldMkLst>
      </pc:sldChg>
      <pc:sldChg chg="modSp add mod ord">
        <pc:chgData name="Stothers, Curtis T" userId="cb3daacb-3978-4a9f-8c12-28f24abd4127" providerId="ADAL" clId="{08135F63-8B46-4402-994D-CE312166C8DF}" dt="2022-12-22T19:16:24.302" v="281" actId="20577"/>
        <pc:sldMkLst>
          <pc:docMk/>
          <pc:sldMk cId="4261670917" sldId="1422"/>
        </pc:sldMkLst>
        <pc:spChg chg="mod">
          <ac:chgData name="Stothers, Curtis T" userId="cb3daacb-3978-4a9f-8c12-28f24abd4127" providerId="ADAL" clId="{08135F63-8B46-4402-994D-CE312166C8DF}" dt="2022-12-22T19:16:24.302" v="281" actId="20577"/>
          <ac:spMkLst>
            <pc:docMk/>
            <pc:sldMk cId="4261670917" sldId="1422"/>
            <ac:spMk id="15" creationId="{DF694BE4-4D62-4730-BB5B-C9E141B55190}"/>
          </ac:spMkLst>
        </pc:spChg>
      </pc:sldChg>
      <pc:sldChg chg="add ord">
        <pc:chgData name="Stothers, Curtis T" userId="cb3daacb-3978-4a9f-8c12-28f24abd4127" providerId="ADAL" clId="{08135F63-8B46-4402-994D-CE312166C8DF}" dt="2022-12-22T18:59:17.134" v="12"/>
        <pc:sldMkLst>
          <pc:docMk/>
          <pc:sldMk cId="3806377874" sldId="1423"/>
        </pc:sldMkLst>
      </pc:sldChg>
      <pc:sldChg chg="modSp add mod">
        <pc:chgData name="Stothers, Curtis T" userId="cb3daacb-3978-4a9f-8c12-28f24abd4127" providerId="ADAL" clId="{08135F63-8B46-4402-994D-CE312166C8DF}" dt="2022-12-22T19:20:36.314" v="466" actId="6549"/>
        <pc:sldMkLst>
          <pc:docMk/>
          <pc:sldMk cId="3731412052" sldId="1424"/>
        </pc:sldMkLst>
        <pc:spChg chg="mod">
          <ac:chgData name="Stothers, Curtis T" userId="cb3daacb-3978-4a9f-8c12-28f24abd4127" providerId="ADAL" clId="{08135F63-8B46-4402-994D-CE312166C8DF}" dt="2022-12-22T19:20:36.314" v="466" actId="6549"/>
          <ac:spMkLst>
            <pc:docMk/>
            <pc:sldMk cId="3731412052" sldId="1424"/>
            <ac:spMk id="21" creationId="{ACFBD2B1-F00C-4968-9BDE-A4B062A91245}"/>
          </ac:spMkLst>
        </pc:spChg>
      </pc:sldChg>
      <pc:sldChg chg="add">
        <pc:chgData name="Stothers, Curtis T" userId="cb3daacb-3978-4a9f-8c12-28f24abd4127" providerId="ADAL" clId="{08135F63-8B46-4402-994D-CE312166C8DF}" dt="2022-12-22T18:58:01.973" v="4"/>
        <pc:sldMkLst>
          <pc:docMk/>
          <pc:sldMk cId="246772239" sldId="1425"/>
        </pc:sldMkLst>
      </pc:sldChg>
      <pc:sldChg chg="add ord">
        <pc:chgData name="Stothers, Curtis T" userId="cb3daacb-3978-4a9f-8c12-28f24abd4127" providerId="ADAL" clId="{08135F63-8B46-4402-994D-CE312166C8DF}" dt="2022-12-22T18:59:31.013" v="16"/>
        <pc:sldMkLst>
          <pc:docMk/>
          <pc:sldMk cId="1044724935" sldId="1426"/>
        </pc:sldMkLst>
      </pc:sldChg>
      <pc:sldChg chg="add">
        <pc:chgData name="Stothers, Curtis T" userId="cb3daacb-3978-4a9f-8c12-28f24abd4127" providerId="ADAL" clId="{08135F63-8B46-4402-994D-CE312166C8DF}" dt="2022-12-22T18:58:32.075" v="6"/>
        <pc:sldMkLst>
          <pc:docMk/>
          <pc:sldMk cId="82441387" sldId="1427"/>
        </pc:sldMkLst>
      </pc:sldChg>
      <pc:sldChg chg="modSp add mod ord">
        <pc:chgData name="Stothers, Curtis T" userId="cb3daacb-3978-4a9f-8c12-28f24abd4127" providerId="ADAL" clId="{08135F63-8B46-4402-994D-CE312166C8DF}" dt="2022-12-22T19:07:44.729" v="186" actId="179"/>
        <pc:sldMkLst>
          <pc:docMk/>
          <pc:sldMk cId="3341701213" sldId="1428"/>
        </pc:sldMkLst>
        <pc:spChg chg="mod">
          <ac:chgData name="Stothers, Curtis T" userId="cb3daacb-3978-4a9f-8c12-28f24abd4127" providerId="ADAL" clId="{08135F63-8B46-4402-994D-CE312166C8DF}" dt="2022-12-22T19:07:44.729" v="186" actId="179"/>
          <ac:spMkLst>
            <pc:docMk/>
            <pc:sldMk cId="3341701213" sldId="1428"/>
            <ac:spMk id="10" creationId="{5F1CEE02-6850-4B80-9D5C-7F9966BCC618}"/>
          </ac:spMkLst>
        </pc:spChg>
        <pc:spChg chg="mod">
          <ac:chgData name="Stothers, Curtis T" userId="cb3daacb-3978-4a9f-8c12-28f24abd4127" providerId="ADAL" clId="{08135F63-8B46-4402-994D-CE312166C8DF}" dt="2022-12-22T19:04:09.646" v="158" actId="20577"/>
          <ac:spMkLst>
            <pc:docMk/>
            <pc:sldMk cId="3341701213" sldId="1428"/>
            <ac:spMk id="19" creationId="{00000000-0000-0000-0000-000000000000}"/>
          </ac:spMkLst>
        </pc:spChg>
      </pc:sldChg>
      <pc:sldChg chg="modSp add mod">
        <pc:chgData name="Stothers, Curtis T" userId="cb3daacb-3978-4a9f-8c12-28f24abd4127" providerId="ADAL" clId="{08135F63-8B46-4402-994D-CE312166C8DF}" dt="2022-12-22T19:25:40.625" v="514" actId="6549"/>
        <pc:sldMkLst>
          <pc:docMk/>
          <pc:sldMk cId="2675790283" sldId="1429"/>
        </pc:sldMkLst>
        <pc:spChg chg="mod">
          <ac:chgData name="Stothers, Curtis T" userId="cb3daacb-3978-4a9f-8c12-28f24abd4127" providerId="ADAL" clId="{08135F63-8B46-4402-994D-CE312166C8DF}" dt="2022-12-22T19:25:40.625" v="514" actId="6549"/>
          <ac:spMkLst>
            <pc:docMk/>
            <pc:sldMk cId="2675790283" sldId="1429"/>
            <ac:spMk id="15" creationId="{DF694BE4-4D62-4730-BB5B-C9E141B55190}"/>
          </ac:spMkLst>
        </pc:spChg>
        <pc:spChg chg="mod">
          <ac:chgData name="Stothers, Curtis T" userId="cb3daacb-3978-4a9f-8c12-28f24abd4127" providerId="ADAL" clId="{08135F63-8B46-4402-994D-CE312166C8DF}" dt="2022-12-22T19:25:23.123" v="509" actId="20577"/>
          <ac:spMkLst>
            <pc:docMk/>
            <pc:sldMk cId="2675790283" sldId="1429"/>
            <ac:spMk id="19" creationId="{00000000-0000-0000-0000-000000000000}"/>
          </ac:spMkLst>
        </pc:spChg>
      </pc:sldChg>
      <pc:sldChg chg="addSp delSp modSp add mod replId">
        <pc:chgData name="Stothers, Curtis T" userId="cb3daacb-3978-4a9f-8c12-28f24abd4127" providerId="ADAL" clId="{08135F63-8B46-4402-994D-CE312166C8DF}" dt="2022-12-22T19:29:06.976" v="549" actId="1076"/>
        <pc:sldMkLst>
          <pc:docMk/>
          <pc:sldMk cId="472653689" sldId="1430"/>
        </pc:sldMkLst>
        <pc:spChg chg="mod ord">
          <ac:chgData name="Stothers, Curtis T" userId="cb3daacb-3978-4a9f-8c12-28f24abd4127" providerId="ADAL" clId="{08135F63-8B46-4402-994D-CE312166C8DF}" dt="2022-12-22T19:28:44.115" v="544" actId="1076"/>
          <ac:spMkLst>
            <pc:docMk/>
            <pc:sldMk cId="472653689" sldId="1430"/>
            <ac:spMk id="7" creationId="{BE30A949-1461-4569-97BD-43FF90AD334B}"/>
          </ac:spMkLst>
        </pc:spChg>
        <pc:spChg chg="mod">
          <ac:chgData name="Stothers, Curtis T" userId="cb3daacb-3978-4a9f-8c12-28f24abd4127" providerId="ADAL" clId="{08135F63-8B46-4402-994D-CE312166C8DF}" dt="2022-12-22T19:28:17.345" v="539" actId="6549"/>
          <ac:spMkLst>
            <pc:docMk/>
            <pc:sldMk cId="472653689" sldId="1430"/>
            <ac:spMk id="8" creationId="{F92E7330-D558-4395-8AF7-AEBBE908953D}"/>
          </ac:spMkLst>
        </pc:spChg>
        <pc:spChg chg="mod ord">
          <ac:chgData name="Stothers, Curtis T" userId="cb3daacb-3978-4a9f-8c12-28f24abd4127" providerId="ADAL" clId="{08135F63-8B46-4402-994D-CE312166C8DF}" dt="2022-12-22T19:29:06.976" v="549" actId="1076"/>
          <ac:spMkLst>
            <pc:docMk/>
            <pc:sldMk cId="472653689" sldId="1430"/>
            <ac:spMk id="16" creationId="{EDC4498D-7D07-4845-9380-9D91CF3EA93A}"/>
          </ac:spMkLst>
        </pc:spChg>
        <pc:spChg chg="mod ord">
          <ac:chgData name="Stothers, Curtis T" userId="cb3daacb-3978-4a9f-8c12-28f24abd4127" providerId="ADAL" clId="{08135F63-8B46-4402-994D-CE312166C8DF}" dt="2022-12-22T19:28:38.524" v="543" actId="166"/>
          <ac:spMkLst>
            <pc:docMk/>
            <pc:sldMk cId="472653689" sldId="1430"/>
            <ac:spMk id="17" creationId="{12C34F66-1BCD-42E2-AA9F-EEA9480D5BE4}"/>
          </ac:spMkLst>
        </pc:spChg>
        <pc:spChg chg="mod">
          <ac:chgData name="Stothers, Curtis T" userId="cb3daacb-3978-4a9f-8c12-28f24abd4127" providerId="ADAL" clId="{08135F63-8B46-4402-994D-CE312166C8DF}" dt="2022-12-22T19:25:59.260" v="532" actId="20577"/>
          <ac:spMkLst>
            <pc:docMk/>
            <pc:sldMk cId="472653689" sldId="1430"/>
            <ac:spMk id="19" creationId="{00000000-0000-0000-0000-000000000000}"/>
          </ac:spMkLst>
        </pc:spChg>
        <pc:picChg chg="del">
          <ac:chgData name="Stothers, Curtis T" userId="cb3daacb-3978-4a9f-8c12-28f24abd4127" providerId="ADAL" clId="{08135F63-8B46-4402-994D-CE312166C8DF}" dt="2022-12-22T19:27:51.844" v="533" actId="478"/>
          <ac:picMkLst>
            <pc:docMk/>
            <pc:sldMk cId="472653689" sldId="1430"/>
            <ac:picMk id="4" creationId="{E5B99D27-AC25-41B8-8C73-DC2E51A6C533}"/>
          </ac:picMkLst>
        </pc:picChg>
        <pc:picChg chg="add mod">
          <ac:chgData name="Stothers, Curtis T" userId="cb3daacb-3978-4a9f-8c12-28f24abd4127" providerId="ADAL" clId="{08135F63-8B46-4402-994D-CE312166C8DF}" dt="2022-12-22T19:28:10.918" v="538" actId="1076"/>
          <ac:picMkLst>
            <pc:docMk/>
            <pc:sldMk cId="472653689" sldId="1430"/>
            <ac:picMk id="5" creationId="{A56CA330-0BF7-47F5-9E1B-E28DC3563CC5}"/>
          </ac:picMkLst>
        </pc:picChg>
      </pc:sldChg>
      <pc:sldChg chg="modSp add mod">
        <pc:chgData name="Stothers, Curtis T" userId="cb3daacb-3978-4a9f-8c12-28f24abd4127" providerId="ADAL" clId="{08135F63-8B46-4402-994D-CE312166C8DF}" dt="2022-12-22T19:29:44.340" v="564" actId="6549"/>
        <pc:sldMkLst>
          <pc:docMk/>
          <pc:sldMk cId="112531236" sldId="1431"/>
        </pc:sldMkLst>
        <pc:spChg chg="mod">
          <ac:chgData name="Stothers, Curtis T" userId="cb3daacb-3978-4a9f-8c12-28f24abd4127" providerId="ADAL" clId="{08135F63-8B46-4402-994D-CE312166C8DF}" dt="2022-12-22T19:29:44.340" v="564" actId="6549"/>
          <ac:spMkLst>
            <pc:docMk/>
            <pc:sldMk cId="112531236" sldId="1431"/>
            <ac:spMk id="15" creationId="{DF694BE4-4D62-4730-BB5B-C9E141B55190}"/>
          </ac:spMkLst>
        </pc:spChg>
        <pc:spChg chg="mod">
          <ac:chgData name="Stothers, Curtis T" userId="cb3daacb-3978-4a9f-8c12-28f24abd4127" providerId="ADAL" clId="{08135F63-8B46-4402-994D-CE312166C8DF}" dt="2022-12-22T19:29:27.811" v="559" actId="20577"/>
          <ac:spMkLst>
            <pc:docMk/>
            <pc:sldMk cId="112531236" sldId="1431"/>
            <ac:spMk id="19" creationId="{00000000-0000-0000-0000-000000000000}"/>
          </ac:spMkLst>
        </pc:spChg>
      </pc:sldChg>
      <pc:sldChg chg="addSp delSp modSp add mod replId">
        <pc:chgData name="Stothers, Curtis T" userId="cb3daacb-3978-4a9f-8c12-28f24abd4127" providerId="ADAL" clId="{08135F63-8B46-4402-994D-CE312166C8DF}" dt="2022-12-22T19:33:04.141" v="585" actId="1076"/>
        <pc:sldMkLst>
          <pc:docMk/>
          <pc:sldMk cId="126153096" sldId="1432"/>
        </pc:sldMkLst>
        <pc:spChg chg="mod ord">
          <ac:chgData name="Stothers, Curtis T" userId="cb3daacb-3978-4a9f-8c12-28f24abd4127" providerId="ADAL" clId="{08135F63-8B46-4402-994D-CE312166C8DF}" dt="2022-12-22T19:32:53.566" v="583" actId="1076"/>
          <ac:spMkLst>
            <pc:docMk/>
            <pc:sldMk cId="126153096" sldId="1432"/>
            <ac:spMk id="7" creationId="{BE30A949-1461-4569-97BD-43FF90AD334B}"/>
          </ac:spMkLst>
        </pc:spChg>
        <pc:spChg chg="mod">
          <ac:chgData name="Stothers, Curtis T" userId="cb3daacb-3978-4a9f-8c12-28f24abd4127" providerId="ADAL" clId="{08135F63-8B46-4402-994D-CE312166C8DF}" dt="2022-12-22T19:32:58.385" v="584" actId="6549"/>
          <ac:spMkLst>
            <pc:docMk/>
            <pc:sldMk cId="126153096" sldId="1432"/>
            <ac:spMk id="8" creationId="{F92E7330-D558-4395-8AF7-AEBBE908953D}"/>
          </ac:spMkLst>
        </pc:spChg>
        <pc:spChg chg="mod ord">
          <ac:chgData name="Stothers, Curtis T" userId="cb3daacb-3978-4a9f-8c12-28f24abd4127" providerId="ADAL" clId="{08135F63-8B46-4402-994D-CE312166C8DF}" dt="2022-12-22T19:33:04.141" v="585" actId="1076"/>
          <ac:spMkLst>
            <pc:docMk/>
            <pc:sldMk cId="126153096" sldId="1432"/>
            <ac:spMk id="16" creationId="{EDC4498D-7D07-4845-9380-9D91CF3EA93A}"/>
          </ac:spMkLst>
        </pc:spChg>
        <pc:spChg chg="mod ord">
          <ac:chgData name="Stothers, Curtis T" userId="cb3daacb-3978-4a9f-8c12-28f24abd4127" providerId="ADAL" clId="{08135F63-8B46-4402-994D-CE312166C8DF}" dt="2022-12-22T19:30:12.357" v="577" actId="166"/>
          <ac:spMkLst>
            <pc:docMk/>
            <pc:sldMk cId="126153096" sldId="1432"/>
            <ac:spMk id="17" creationId="{12C34F66-1BCD-42E2-AA9F-EEA9480D5BE4}"/>
          </ac:spMkLst>
        </pc:spChg>
        <pc:spChg chg="mod">
          <ac:chgData name="Stothers, Curtis T" userId="cb3daacb-3978-4a9f-8c12-28f24abd4127" providerId="ADAL" clId="{08135F63-8B46-4402-994D-CE312166C8DF}" dt="2022-12-22T19:29:57.500" v="575" actId="20577"/>
          <ac:spMkLst>
            <pc:docMk/>
            <pc:sldMk cId="126153096" sldId="1432"/>
            <ac:spMk id="19" creationId="{00000000-0000-0000-0000-000000000000}"/>
          </ac:spMkLst>
        </pc:spChg>
        <pc:picChg chg="del">
          <ac:chgData name="Stothers, Curtis T" userId="cb3daacb-3978-4a9f-8c12-28f24abd4127" providerId="ADAL" clId="{08135F63-8B46-4402-994D-CE312166C8DF}" dt="2022-12-22T19:29:49.948" v="565" actId="478"/>
          <ac:picMkLst>
            <pc:docMk/>
            <pc:sldMk cId="126153096" sldId="1432"/>
            <ac:picMk id="4" creationId="{E5B99D27-AC25-41B8-8C73-DC2E51A6C533}"/>
          </ac:picMkLst>
        </pc:picChg>
        <pc:picChg chg="add mod ord">
          <ac:chgData name="Stothers, Curtis T" userId="cb3daacb-3978-4a9f-8c12-28f24abd4127" providerId="ADAL" clId="{08135F63-8B46-4402-994D-CE312166C8DF}" dt="2022-12-22T19:32:46.452" v="582" actId="167"/>
          <ac:picMkLst>
            <pc:docMk/>
            <pc:sldMk cId="126153096" sldId="1432"/>
            <ac:picMk id="5" creationId="{2ABC3EDD-9DFE-4266-A9AA-FBB2AEF19545}"/>
          </ac:picMkLst>
        </pc:picChg>
      </pc:sldChg>
      <pc:sldChg chg="modSp add mod">
        <pc:chgData name="Stothers, Curtis T" userId="cb3daacb-3978-4a9f-8c12-28f24abd4127" providerId="ADAL" clId="{08135F63-8B46-4402-994D-CE312166C8DF}" dt="2022-12-22T19:33:44.088" v="607" actId="6549"/>
        <pc:sldMkLst>
          <pc:docMk/>
          <pc:sldMk cId="34475056" sldId="1433"/>
        </pc:sldMkLst>
        <pc:spChg chg="mod">
          <ac:chgData name="Stothers, Curtis T" userId="cb3daacb-3978-4a9f-8c12-28f24abd4127" providerId="ADAL" clId="{08135F63-8B46-4402-994D-CE312166C8DF}" dt="2022-12-22T19:33:44.088" v="607" actId="6549"/>
          <ac:spMkLst>
            <pc:docMk/>
            <pc:sldMk cId="34475056" sldId="1433"/>
            <ac:spMk id="15" creationId="{DF694BE4-4D62-4730-BB5B-C9E141B55190}"/>
          </ac:spMkLst>
        </pc:spChg>
        <pc:spChg chg="mod">
          <ac:chgData name="Stothers, Curtis T" userId="cb3daacb-3978-4a9f-8c12-28f24abd4127" providerId="ADAL" clId="{08135F63-8B46-4402-994D-CE312166C8DF}" dt="2022-12-22T19:33:29.203" v="602" actId="20577"/>
          <ac:spMkLst>
            <pc:docMk/>
            <pc:sldMk cId="34475056" sldId="1433"/>
            <ac:spMk id="19" creationId="{00000000-0000-0000-0000-000000000000}"/>
          </ac:spMkLst>
        </pc:spChg>
      </pc:sldChg>
      <pc:sldChg chg="addSp delSp modSp add mod replId">
        <pc:chgData name="Stothers, Curtis T" userId="cb3daacb-3978-4a9f-8c12-28f24abd4127" providerId="ADAL" clId="{08135F63-8B46-4402-994D-CE312166C8DF}" dt="2022-12-22T19:36:16.743" v="620"/>
        <pc:sldMkLst>
          <pc:docMk/>
          <pc:sldMk cId="2323190474" sldId="1434"/>
        </pc:sldMkLst>
        <pc:spChg chg="mod">
          <ac:chgData name="Stothers, Curtis T" userId="cb3daacb-3978-4a9f-8c12-28f24abd4127" providerId="ADAL" clId="{08135F63-8B46-4402-994D-CE312166C8DF}" dt="2022-12-22T19:35:25.403" v="616" actId="1076"/>
          <ac:spMkLst>
            <pc:docMk/>
            <pc:sldMk cId="2323190474" sldId="1434"/>
            <ac:spMk id="7" creationId="{BE30A949-1461-4569-97BD-43FF90AD334B}"/>
          </ac:spMkLst>
        </pc:spChg>
        <pc:spChg chg="mod">
          <ac:chgData name="Stothers, Curtis T" userId="cb3daacb-3978-4a9f-8c12-28f24abd4127" providerId="ADAL" clId="{08135F63-8B46-4402-994D-CE312166C8DF}" dt="2022-12-22T19:35:36.328" v="618" actId="6549"/>
          <ac:spMkLst>
            <pc:docMk/>
            <pc:sldMk cId="2323190474" sldId="1434"/>
            <ac:spMk id="8" creationId="{F92E7330-D558-4395-8AF7-AEBBE908953D}"/>
          </ac:spMkLst>
        </pc:spChg>
        <pc:spChg chg="mod">
          <ac:chgData name="Stothers, Curtis T" userId="cb3daacb-3978-4a9f-8c12-28f24abd4127" providerId="ADAL" clId="{08135F63-8B46-4402-994D-CE312166C8DF}" dt="2022-12-22T19:35:31.288" v="617" actId="1076"/>
          <ac:spMkLst>
            <pc:docMk/>
            <pc:sldMk cId="2323190474" sldId="1434"/>
            <ac:spMk id="16" creationId="{EDC4498D-7D07-4845-9380-9D91CF3EA93A}"/>
          </ac:spMkLst>
        </pc:spChg>
        <pc:spChg chg="mod">
          <ac:chgData name="Stothers, Curtis T" userId="cb3daacb-3978-4a9f-8c12-28f24abd4127" providerId="ADAL" clId="{08135F63-8B46-4402-994D-CE312166C8DF}" dt="2022-12-22T19:33:54.630" v="609" actId="1076"/>
          <ac:spMkLst>
            <pc:docMk/>
            <pc:sldMk cId="2323190474" sldId="1434"/>
            <ac:spMk id="17" creationId="{12C34F66-1BCD-42E2-AA9F-EEA9480D5BE4}"/>
          </ac:spMkLst>
        </pc:spChg>
        <pc:spChg chg="mod">
          <ac:chgData name="Stothers, Curtis T" userId="cb3daacb-3978-4a9f-8c12-28f24abd4127" providerId="ADAL" clId="{08135F63-8B46-4402-994D-CE312166C8DF}" dt="2022-12-22T19:36:16.743" v="620"/>
          <ac:spMkLst>
            <pc:docMk/>
            <pc:sldMk cId="2323190474" sldId="1434"/>
            <ac:spMk id="19" creationId="{00000000-0000-0000-0000-000000000000}"/>
          </ac:spMkLst>
        </pc:spChg>
        <pc:picChg chg="del">
          <ac:chgData name="Stothers, Curtis T" userId="cb3daacb-3978-4a9f-8c12-28f24abd4127" providerId="ADAL" clId="{08135F63-8B46-4402-994D-CE312166C8DF}" dt="2022-12-22T19:33:48.085" v="608" actId="478"/>
          <ac:picMkLst>
            <pc:docMk/>
            <pc:sldMk cId="2323190474" sldId="1434"/>
            <ac:picMk id="4" creationId="{E5B99D27-AC25-41B8-8C73-DC2E51A6C533}"/>
          </ac:picMkLst>
        </pc:picChg>
        <pc:picChg chg="add mod ord">
          <ac:chgData name="Stothers, Curtis T" userId="cb3daacb-3978-4a9f-8c12-28f24abd4127" providerId="ADAL" clId="{08135F63-8B46-4402-994D-CE312166C8DF}" dt="2022-12-22T19:35:18.481" v="615" actId="167"/>
          <ac:picMkLst>
            <pc:docMk/>
            <pc:sldMk cId="2323190474" sldId="1434"/>
            <ac:picMk id="5" creationId="{6CF4746D-722D-44CE-AB10-4A84841A8E9F}"/>
          </ac:picMkLst>
        </pc:picChg>
      </pc:sldChg>
      <pc:sldChg chg="modSp add mod">
        <pc:chgData name="Stothers, Curtis T" userId="cb3daacb-3978-4a9f-8c12-28f24abd4127" providerId="ADAL" clId="{08135F63-8B46-4402-994D-CE312166C8DF}" dt="2022-12-22T19:36:44.392" v="626" actId="6549"/>
        <pc:sldMkLst>
          <pc:docMk/>
          <pc:sldMk cId="728503646" sldId="1435"/>
        </pc:sldMkLst>
        <pc:spChg chg="mod">
          <ac:chgData name="Stothers, Curtis T" userId="cb3daacb-3978-4a9f-8c12-28f24abd4127" providerId="ADAL" clId="{08135F63-8B46-4402-994D-CE312166C8DF}" dt="2022-12-22T19:36:44.392" v="626" actId="6549"/>
          <ac:spMkLst>
            <pc:docMk/>
            <pc:sldMk cId="728503646" sldId="1435"/>
            <ac:spMk id="15" creationId="{DF694BE4-4D62-4730-BB5B-C9E141B55190}"/>
          </ac:spMkLst>
        </pc:spChg>
        <pc:spChg chg="mod">
          <ac:chgData name="Stothers, Curtis T" userId="cb3daacb-3978-4a9f-8c12-28f24abd4127" providerId="ADAL" clId="{08135F63-8B46-4402-994D-CE312166C8DF}" dt="2022-12-22T19:36:30.226" v="621" actId="6549"/>
          <ac:spMkLst>
            <pc:docMk/>
            <pc:sldMk cId="728503646" sldId="1435"/>
            <ac:spMk id="19" creationId="{00000000-0000-0000-0000-000000000000}"/>
          </ac:spMkLst>
        </pc:spChg>
      </pc:sldChg>
      <pc:sldChg chg="delSp modSp add mod replId">
        <pc:chgData name="Stothers, Curtis T" userId="cb3daacb-3978-4a9f-8c12-28f24abd4127" providerId="ADAL" clId="{08135F63-8B46-4402-994D-CE312166C8DF}" dt="2022-12-22T19:36:54.496" v="628" actId="1076"/>
        <pc:sldMkLst>
          <pc:docMk/>
          <pc:sldMk cId="2631412711" sldId="1436"/>
        </pc:sldMkLst>
        <pc:spChg chg="mod">
          <ac:chgData name="Stothers, Curtis T" userId="cb3daacb-3978-4a9f-8c12-28f24abd4127" providerId="ADAL" clId="{08135F63-8B46-4402-994D-CE312166C8DF}" dt="2022-12-22T19:36:54.496" v="628" actId="1076"/>
          <ac:spMkLst>
            <pc:docMk/>
            <pc:sldMk cId="2631412711" sldId="1436"/>
            <ac:spMk id="7" creationId="{BE30A949-1461-4569-97BD-43FF90AD334B}"/>
          </ac:spMkLst>
        </pc:spChg>
        <pc:spChg chg="mod">
          <ac:chgData name="Stothers, Curtis T" userId="cb3daacb-3978-4a9f-8c12-28f24abd4127" providerId="ADAL" clId="{08135F63-8B46-4402-994D-CE312166C8DF}" dt="2022-12-22T19:36:54.496" v="628" actId="1076"/>
          <ac:spMkLst>
            <pc:docMk/>
            <pc:sldMk cId="2631412711" sldId="1436"/>
            <ac:spMk id="16" creationId="{EDC4498D-7D07-4845-9380-9D91CF3EA93A}"/>
          </ac:spMkLst>
        </pc:spChg>
        <pc:spChg chg="mod">
          <ac:chgData name="Stothers, Curtis T" userId="cb3daacb-3978-4a9f-8c12-28f24abd4127" providerId="ADAL" clId="{08135F63-8B46-4402-994D-CE312166C8DF}" dt="2022-12-22T19:36:54.496" v="628" actId="1076"/>
          <ac:spMkLst>
            <pc:docMk/>
            <pc:sldMk cId="2631412711" sldId="1436"/>
            <ac:spMk id="17" creationId="{12C34F66-1BCD-42E2-AA9F-EEA9480D5BE4}"/>
          </ac:spMkLst>
        </pc:spChg>
        <pc:picChg chg="del">
          <ac:chgData name="Stothers, Curtis T" userId="cb3daacb-3978-4a9f-8c12-28f24abd4127" providerId="ADAL" clId="{08135F63-8B46-4402-994D-CE312166C8DF}" dt="2022-12-22T19:36:49.469" v="627" actId="478"/>
          <ac:picMkLst>
            <pc:docMk/>
            <pc:sldMk cId="2631412711" sldId="1436"/>
            <ac:picMk id="4" creationId="{E5B99D27-AC25-41B8-8C73-DC2E51A6C5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589E6E0-12CD-4B18-AAFD-385E76269978}" type="datetimeFigureOut">
              <a:rPr lang="en-US" smtClean="0"/>
              <a:t>12/22/2022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18DBFD5-9FC0-41E7-83AD-7FD194BC19CF}" type="slidenum">
              <a:rPr lang="en-US" smtClean="0"/>
              <a:t>‹#›</a:t>
            </a:fld>
            <a:endParaRPr lang="en-US" dirty="0"/>
          </a:p>
        </p:txBody>
      </p:sp>
    </p:spTree>
    <p:extLst>
      <p:ext uri="{BB962C8B-B14F-4D97-AF65-F5344CB8AC3E}">
        <p14:creationId xmlns:p14="http://schemas.microsoft.com/office/powerpoint/2010/main" val="3302119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F36964-17C7-0549-B481-AB41B671D7F2}" type="datetimeFigureOut">
              <a:rPr lang="en-US" smtClean="0"/>
              <a:t>12/22/2022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C2E593-6EB0-804C-B614-6DC8E86420C3}" type="slidenum">
              <a:rPr lang="en-US" smtClean="0"/>
              <a:t>‹#›</a:t>
            </a:fld>
            <a:endParaRPr lang="en-US" dirty="0"/>
          </a:p>
        </p:txBody>
      </p:sp>
    </p:spTree>
    <p:extLst>
      <p:ext uri="{BB962C8B-B14F-4D97-AF65-F5344CB8AC3E}">
        <p14:creationId xmlns:p14="http://schemas.microsoft.com/office/powerpoint/2010/main" val="10673970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a:t>
            </a:fld>
            <a:endParaRPr lang="en-US" dirty="0"/>
          </a:p>
        </p:txBody>
      </p:sp>
    </p:spTree>
    <p:extLst>
      <p:ext uri="{BB962C8B-B14F-4D97-AF65-F5344CB8AC3E}">
        <p14:creationId xmlns:p14="http://schemas.microsoft.com/office/powerpoint/2010/main" val="302624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11</a:t>
            </a:fld>
            <a:endParaRPr lang="en-US" dirty="0"/>
          </a:p>
        </p:txBody>
      </p:sp>
    </p:spTree>
    <p:extLst>
      <p:ext uri="{BB962C8B-B14F-4D97-AF65-F5344CB8AC3E}">
        <p14:creationId xmlns:p14="http://schemas.microsoft.com/office/powerpoint/2010/main" val="120052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12</a:t>
            </a:fld>
            <a:endParaRPr lang="en-US" dirty="0"/>
          </a:p>
        </p:txBody>
      </p:sp>
    </p:spTree>
    <p:extLst>
      <p:ext uri="{BB962C8B-B14F-4D97-AF65-F5344CB8AC3E}">
        <p14:creationId xmlns:p14="http://schemas.microsoft.com/office/powerpoint/2010/main" val="413718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13</a:t>
            </a:fld>
            <a:endParaRPr lang="en-US" dirty="0"/>
          </a:p>
        </p:txBody>
      </p:sp>
    </p:spTree>
    <p:extLst>
      <p:ext uri="{BB962C8B-B14F-4D97-AF65-F5344CB8AC3E}">
        <p14:creationId xmlns:p14="http://schemas.microsoft.com/office/powerpoint/2010/main" val="275994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14</a:t>
            </a:fld>
            <a:endParaRPr lang="en-US" dirty="0"/>
          </a:p>
        </p:txBody>
      </p:sp>
    </p:spTree>
    <p:extLst>
      <p:ext uri="{BB962C8B-B14F-4D97-AF65-F5344CB8AC3E}">
        <p14:creationId xmlns:p14="http://schemas.microsoft.com/office/powerpoint/2010/main" val="288484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15</a:t>
            </a:fld>
            <a:endParaRPr lang="en-US" dirty="0"/>
          </a:p>
        </p:txBody>
      </p:sp>
    </p:spTree>
    <p:extLst>
      <p:ext uri="{BB962C8B-B14F-4D97-AF65-F5344CB8AC3E}">
        <p14:creationId xmlns:p14="http://schemas.microsoft.com/office/powerpoint/2010/main" val="355518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16</a:t>
            </a:fld>
            <a:endParaRPr lang="en-US" dirty="0"/>
          </a:p>
        </p:txBody>
      </p:sp>
    </p:spTree>
    <p:extLst>
      <p:ext uri="{BB962C8B-B14F-4D97-AF65-F5344CB8AC3E}">
        <p14:creationId xmlns:p14="http://schemas.microsoft.com/office/powerpoint/2010/main" val="168369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17</a:t>
            </a:fld>
            <a:endParaRPr lang="en-US" dirty="0"/>
          </a:p>
        </p:txBody>
      </p:sp>
    </p:spTree>
    <p:extLst>
      <p:ext uri="{BB962C8B-B14F-4D97-AF65-F5344CB8AC3E}">
        <p14:creationId xmlns:p14="http://schemas.microsoft.com/office/powerpoint/2010/main" val="21926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18</a:t>
            </a:fld>
            <a:endParaRPr lang="en-US" dirty="0"/>
          </a:p>
        </p:txBody>
      </p:sp>
    </p:spTree>
    <p:extLst>
      <p:ext uri="{BB962C8B-B14F-4D97-AF65-F5344CB8AC3E}">
        <p14:creationId xmlns:p14="http://schemas.microsoft.com/office/powerpoint/2010/main" val="44202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19</a:t>
            </a:fld>
            <a:endParaRPr lang="en-US" dirty="0"/>
          </a:p>
        </p:txBody>
      </p:sp>
    </p:spTree>
    <p:extLst>
      <p:ext uri="{BB962C8B-B14F-4D97-AF65-F5344CB8AC3E}">
        <p14:creationId xmlns:p14="http://schemas.microsoft.com/office/powerpoint/2010/main" val="351035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20</a:t>
            </a:fld>
            <a:endParaRPr lang="en-US" dirty="0"/>
          </a:p>
        </p:txBody>
      </p:sp>
    </p:spTree>
    <p:extLst>
      <p:ext uri="{BB962C8B-B14F-4D97-AF65-F5344CB8AC3E}">
        <p14:creationId xmlns:p14="http://schemas.microsoft.com/office/powerpoint/2010/main" val="378359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3</a:t>
            </a:fld>
            <a:endParaRPr lang="en-US" dirty="0"/>
          </a:p>
        </p:txBody>
      </p:sp>
    </p:spTree>
    <p:extLst>
      <p:ext uri="{BB962C8B-B14F-4D97-AF65-F5344CB8AC3E}">
        <p14:creationId xmlns:p14="http://schemas.microsoft.com/office/powerpoint/2010/main" val="302624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21</a:t>
            </a:fld>
            <a:endParaRPr lang="en-US" dirty="0"/>
          </a:p>
        </p:txBody>
      </p:sp>
    </p:spTree>
    <p:extLst>
      <p:ext uri="{BB962C8B-B14F-4D97-AF65-F5344CB8AC3E}">
        <p14:creationId xmlns:p14="http://schemas.microsoft.com/office/powerpoint/2010/main" val="2258641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22</a:t>
            </a:fld>
            <a:endParaRPr lang="en-US" dirty="0"/>
          </a:p>
        </p:txBody>
      </p:sp>
    </p:spTree>
    <p:extLst>
      <p:ext uri="{BB962C8B-B14F-4D97-AF65-F5344CB8AC3E}">
        <p14:creationId xmlns:p14="http://schemas.microsoft.com/office/powerpoint/2010/main" val="410069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23</a:t>
            </a:fld>
            <a:endParaRPr lang="en-US" dirty="0"/>
          </a:p>
        </p:txBody>
      </p:sp>
    </p:spTree>
    <p:extLst>
      <p:ext uri="{BB962C8B-B14F-4D97-AF65-F5344CB8AC3E}">
        <p14:creationId xmlns:p14="http://schemas.microsoft.com/office/powerpoint/2010/main" val="807991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24</a:t>
            </a:fld>
            <a:endParaRPr lang="en-US" dirty="0"/>
          </a:p>
        </p:txBody>
      </p:sp>
    </p:spTree>
    <p:extLst>
      <p:ext uri="{BB962C8B-B14F-4D97-AF65-F5344CB8AC3E}">
        <p14:creationId xmlns:p14="http://schemas.microsoft.com/office/powerpoint/2010/main" val="332672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25</a:t>
            </a:fld>
            <a:endParaRPr lang="en-US" dirty="0"/>
          </a:p>
        </p:txBody>
      </p:sp>
    </p:spTree>
    <p:extLst>
      <p:ext uri="{BB962C8B-B14F-4D97-AF65-F5344CB8AC3E}">
        <p14:creationId xmlns:p14="http://schemas.microsoft.com/office/powerpoint/2010/main" val="417597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26</a:t>
            </a:fld>
            <a:endParaRPr lang="en-US" dirty="0"/>
          </a:p>
        </p:txBody>
      </p:sp>
    </p:spTree>
    <p:extLst>
      <p:ext uri="{BB962C8B-B14F-4D97-AF65-F5344CB8AC3E}">
        <p14:creationId xmlns:p14="http://schemas.microsoft.com/office/powerpoint/2010/main" val="3038981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27</a:t>
            </a:fld>
            <a:endParaRPr lang="en-US" dirty="0"/>
          </a:p>
        </p:txBody>
      </p:sp>
    </p:spTree>
    <p:extLst>
      <p:ext uri="{BB962C8B-B14F-4D97-AF65-F5344CB8AC3E}">
        <p14:creationId xmlns:p14="http://schemas.microsoft.com/office/powerpoint/2010/main" val="127149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28</a:t>
            </a:fld>
            <a:endParaRPr lang="en-US" dirty="0"/>
          </a:p>
        </p:txBody>
      </p:sp>
    </p:spTree>
    <p:extLst>
      <p:ext uri="{BB962C8B-B14F-4D97-AF65-F5344CB8AC3E}">
        <p14:creationId xmlns:p14="http://schemas.microsoft.com/office/powerpoint/2010/main" val="2514545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29</a:t>
            </a:fld>
            <a:endParaRPr lang="en-US" dirty="0"/>
          </a:p>
        </p:txBody>
      </p:sp>
    </p:spTree>
    <p:extLst>
      <p:ext uri="{BB962C8B-B14F-4D97-AF65-F5344CB8AC3E}">
        <p14:creationId xmlns:p14="http://schemas.microsoft.com/office/powerpoint/2010/main" val="937328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30</a:t>
            </a:fld>
            <a:endParaRPr lang="en-US" dirty="0"/>
          </a:p>
        </p:txBody>
      </p:sp>
    </p:spTree>
    <p:extLst>
      <p:ext uri="{BB962C8B-B14F-4D97-AF65-F5344CB8AC3E}">
        <p14:creationId xmlns:p14="http://schemas.microsoft.com/office/powerpoint/2010/main" val="373478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4</a:t>
            </a:fld>
            <a:endParaRPr lang="en-US" dirty="0"/>
          </a:p>
        </p:txBody>
      </p:sp>
    </p:spTree>
    <p:extLst>
      <p:ext uri="{BB962C8B-B14F-4D97-AF65-F5344CB8AC3E}">
        <p14:creationId xmlns:p14="http://schemas.microsoft.com/office/powerpoint/2010/main" val="331069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5</a:t>
            </a:fld>
            <a:endParaRPr lang="en-US" dirty="0"/>
          </a:p>
        </p:txBody>
      </p:sp>
    </p:spTree>
    <p:extLst>
      <p:ext uri="{BB962C8B-B14F-4D97-AF65-F5344CB8AC3E}">
        <p14:creationId xmlns:p14="http://schemas.microsoft.com/office/powerpoint/2010/main" val="395703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6</a:t>
            </a:fld>
            <a:endParaRPr lang="en-US" dirty="0"/>
          </a:p>
        </p:txBody>
      </p:sp>
    </p:spTree>
    <p:extLst>
      <p:ext uri="{BB962C8B-B14F-4D97-AF65-F5344CB8AC3E}">
        <p14:creationId xmlns:p14="http://schemas.microsoft.com/office/powerpoint/2010/main" val="37258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7</a:t>
            </a:fld>
            <a:endParaRPr lang="en-US" dirty="0"/>
          </a:p>
        </p:txBody>
      </p:sp>
    </p:spTree>
    <p:extLst>
      <p:ext uri="{BB962C8B-B14F-4D97-AF65-F5344CB8AC3E}">
        <p14:creationId xmlns:p14="http://schemas.microsoft.com/office/powerpoint/2010/main" val="32569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8</a:t>
            </a:fld>
            <a:endParaRPr lang="en-US" dirty="0"/>
          </a:p>
        </p:txBody>
      </p:sp>
    </p:spTree>
    <p:extLst>
      <p:ext uri="{BB962C8B-B14F-4D97-AF65-F5344CB8AC3E}">
        <p14:creationId xmlns:p14="http://schemas.microsoft.com/office/powerpoint/2010/main" val="304384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9</a:t>
            </a:fld>
            <a:endParaRPr lang="en-US" dirty="0"/>
          </a:p>
        </p:txBody>
      </p:sp>
    </p:spTree>
    <p:extLst>
      <p:ext uri="{BB962C8B-B14F-4D97-AF65-F5344CB8AC3E}">
        <p14:creationId xmlns:p14="http://schemas.microsoft.com/office/powerpoint/2010/main" val="144273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10</a:t>
            </a:fld>
            <a:endParaRPr lang="en-US" dirty="0"/>
          </a:p>
        </p:txBody>
      </p:sp>
    </p:spTree>
    <p:extLst>
      <p:ext uri="{BB962C8B-B14F-4D97-AF65-F5344CB8AC3E}">
        <p14:creationId xmlns:p14="http://schemas.microsoft.com/office/powerpoint/2010/main" val="427287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7287DF-C351-4E23-80EA-FA13E5A65559}" type="datetime1">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66166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AD3A-6DC5-43D4-8B6B-FA8DE5E19785}" type="datetime1">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68946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A3A99-1866-48EB-A13F-448A687C3DA2}" type="datetime1">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5669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3F83F-637B-45DF-A145-CAA6E4175517}" type="datetime1">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47575" y="7624732"/>
            <a:ext cx="3413760" cy="438150"/>
          </a:xfrm>
        </p:spPr>
        <p:txBody>
          <a:bodyPr/>
          <a:lstStyle>
            <a:lvl1pPr>
              <a:defRPr sz="1200">
                <a:latin typeface="Franklin Gothic Medium" panose="020B0603020102020204" pitchFamily="34" charset="0"/>
              </a:defRPr>
            </a:lvl1pPr>
          </a:lstStyle>
          <a:p>
            <a:fld id="{BD3E55A9-569A-D545-A4B8-5FD1BEC67654}" type="slidenum">
              <a:rPr lang="en-US" smtClean="0"/>
              <a:pPr/>
              <a:t>‹#›</a:t>
            </a:fld>
            <a:endParaRPr lang="en-US" dirty="0"/>
          </a:p>
        </p:txBody>
      </p:sp>
    </p:spTree>
    <p:extLst>
      <p:ext uri="{BB962C8B-B14F-4D97-AF65-F5344CB8AC3E}">
        <p14:creationId xmlns:p14="http://schemas.microsoft.com/office/powerpoint/2010/main" val="53810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59330-73DF-4A6B-A543-3C29D5CEAAE4}" type="datetime1">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8086" y="7627621"/>
            <a:ext cx="3413760" cy="438150"/>
          </a:xfrm>
        </p:spPr>
        <p:txBody>
          <a:bodyPr/>
          <a:lstStyle>
            <a:lvl1pPr>
              <a:defRPr sz="1200">
                <a:latin typeface="Franklin Gothic Medium" panose="020B0603020102020204" pitchFamily="34" charset="0"/>
              </a:defRPr>
            </a:lvl1pPr>
          </a:lstStyle>
          <a:p>
            <a:fld id="{BD3E55A9-569A-D545-A4B8-5FD1BEC67654}" type="slidenum">
              <a:rPr lang="en-US" smtClean="0"/>
              <a:pPr/>
              <a:t>‹#›</a:t>
            </a:fld>
            <a:endParaRPr lang="en-US" dirty="0"/>
          </a:p>
        </p:txBody>
      </p:sp>
    </p:spTree>
    <p:extLst>
      <p:ext uri="{BB962C8B-B14F-4D97-AF65-F5344CB8AC3E}">
        <p14:creationId xmlns:p14="http://schemas.microsoft.com/office/powerpoint/2010/main" val="16520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7039F8-0BDF-4067-94B0-7A6889FFB846}" type="datetime1">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68596" y="7627621"/>
            <a:ext cx="3413760" cy="438150"/>
          </a:xfrm>
        </p:spPr>
        <p:txBody>
          <a:bodyPr/>
          <a:lstStyle>
            <a:lvl1pPr>
              <a:defRPr sz="1200"/>
            </a:lvl1pPr>
          </a:lstStyle>
          <a:p>
            <a:fld id="{BD3E55A9-569A-D545-A4B8-5FD1BEC67654}" type="slidenum">
              <a:rPr lang="en-US" smtClean="0"/>
              <a:pPr/>
              <a:t>‹#›</a:t>
            </a:fld>
            <a:endParaRPr lang="en-US" dirty="0"/>
          </a:p>
        </p:txBody>
      </p:sp>
    </p:spTree>
    <p:extLst>
      <p:ext uri="{BB962C8B-B14F-4D97-AF65-F5344CB8AC3E}">
        <p14:creationId xmlns:p14="http://schemas.microsoft.com/office/powerpoint/2010/main" val="17813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D6606-51B4-4C96-B4B2-0E301CBFB06D}" type="datetime1">
              <a:rPr lang="en-US" smtClean="0"/>
              <a:t>12/22/2022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254278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2CF2FE-5A84-44DD-8A90-8B1F5401125D}" type="datetime1">
              <a:rPr lang="en-US" smtClean="0"/>
              <a:t>12/22/2022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382203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9CED6-FB53-4681-97AB-164353BC829C}" type="datetime1">
              <a:rPr lang="en-US" smtClean="0"/>
              <a:t>12/22/2022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68936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DC39787D-CF70-4A92-92B4-94DA68910390}" type="datetime1">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49854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307986F8-0F5F-4EAC-8668-D2B983F006FE}" type="datetime1">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E55A9-569A-D545-A4B8-5FD1BEC67654}" type="slidenum">
              <a:rPr lang="en-US" smtClean="0"/>
              <a:t>‹#›</a:t>
            </a:fld>
            <a:endParaRPr lang="en-US" dirty="0"/>
          </a:p>
        </p:txBody>
      </p:sp>
    </p:spTree>
    <p:extLst>
      <p:ext uri="{BB962C8B-B14F-4D97-AF65-F5344CB8AC3E}">
        <p14:creationId xmlns:p14="http://schemas.microsoft.com/office/powerpoint/2010/main" val="11819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CA01E7DD-7C35-4747-99CF-36A8FA2BD841}" type="datetime1">
              <a:rPr lang="en-US" smtClean="0"/>
              <a:t>12/22/2022</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D3E55A9-569A-D545-A4B8-5FD1BEC67654}" type="slidenum">
              <a:rPr lang="en-US" smtClean="0"/>
              <a:t>‹#›</a:t>
            </a:fld>
            <a:endParaRPr lang="en-US" dirty="0"/>
          </a:p>
        </p:txBody>
      </p:sp>
    </p:spTree>
    <p:extLst>
      <p:ext uri="{BB962C8B-B14F-4D97-AF65-F5344CB8AC3E}">
        <p14:creationId xmlns:p14="http://schemas.microsoft.com/office/powerpoint/2010/main" val="27217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15907077-22A9-4349-966D-8BDC014394D6@hsd1.fl.comcast.ne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Safety@jea.com"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6A08675-3F82-44FA-BEAC-7F548AFAE559" descr="cid:15907077-22A9-4349-966D-8BDC014394D6@hsd1.fl.comcast.net">
            <a:extLst>
              <a:ext uri="{FF2B5EF4-FFF2-40B4-BE49-F238E27FC236}">
                <a16:creationId xmlns:a16="http://schemas.microsoft.com/office/drawing/2014/main" id="{C3AAB981-174D-488D-A4C6-7F8B6196F9ED}"/>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4787" t="18697" r="-2015" b="3"/>
          <a:stretch>
            <a:fillRect/>
          </a:stretch>
        </p:blipFill>
        <p:spPr bwMode="auto">
          <a:xfrm>
            <a:off x="-182880" y="0"/>
            <a:ext cx="8885446" cy="8229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EE1D805-EB97-4FB0-A4C6-86581213BC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38416" y="0"/>
            <a:ext cx="6469666" cy="8229600"/>
          </a:xfrm>
          <a:prstGeom prst="rect">
            <a:avLst/>
          </a:prstGeom>
        </p:spPr>
      </p:pic>
      <p:sp>
        <p:nvSpPr>
          <p:cNvPr id="5" name="object 2">
            <a:extLst>
              <a:ext uri="{FF2B5EF4-FFF2-40B4-BE49-F238E27FC236}">
                <a16:creationId xmlns:a16="http://schemas.microsoft.com/office/drawing/2014/main" id="{038D84BE-4C9F-4955-B3B2-1F766AE66654}"/>
              </a:ext>
            </a:extLst>
          </p:cNvPr>
          <p:cNvSpPr txBox="1">
            <a:spLocks/>
          </p:cNvSpPr>
          <p:nvPr/>
        </p:nvSpPr>
        <p:spPr>
          <a:xfrm>
            <a:off x="8876497" y="1363463"/>
            <a:ext cx="5637799" cy="2616229"/>
          </a:xfrm>
          <a:prstGeom prst="rect">
            <a:avLst/>
          </a:prstGeom>
        </p:spPr>
        <p:txBody>
          <a:bodyPr vert="horz" wrap="square" lIns="0" tIns="12954" rIns="0" bIns="0" rtlCol="0" anchor="b">
            <a:spAutoFit/>
          </a:bodyPr>
          <a:lstStyle>
            <a:lvl1pPr algn="ctr">
              <a:defRPr sz="7200" b="1" i="0">
                <a:solidFill>
                  <a:schemeClr val="bg1"/>
                </a:solidFill>
                <a:latin typeface="Franklin Gothic Demi"/>
                <a:ea typeface="+mj-ea"/>
                <a:cs typeface="Franklin Gothic Demi"/>
              </a:defRPr>
            </a:lvl1pPr>
          </a:lstStyle>
          <a:p>
            <a:pPr marL="15240" marR="6096" defTabSz="914400">
              <a:lnSpc>
                <a:spcPct val="101200"/>
              </a:lnSpc>
              <a:spcBef>
                <a:spcPts val="102"/>
              </a:spcBef>
            </a:pPr>
            <a:r>
              <a:rPr lang="en-US" sz="4400" kern="0" spc="-78" dirty="0">
                <a:solidFill>
                  <a:srgbClr val="2D75B6"/>
                </a:solidFill>
              </a:rPr>
              <a:t>Water Reuse and Treatment Facilities</a:t>
            </a:r>
          </a:p>
          <a:p>
            <a:pPr marL="15240" marR="6096" defTabSz="914400">
              <a:lnSpc>
                <a:spcPct val="101200"/>
              </a:lnSpc>
              <a:spcBef>
                <a:spcPts val="102"/>
              </a:spcBef>
            </a:pPr>
            <a:endParaRPr lang="en-US" sz="4400" kern="0" spc="-78" dirty="0">
              <a:solidFill>
                <a:srgbClr val="2D75B6"/>
              </a:solidFill>
            </a:endParaRPr>
          </a:p>
          <a:p>
            <a:pPr marL="15240" marR="6096" defTabSz="914400">
              <a:lnSpc>
                <a:spcPct val="101200"/>
              </a:lnSpc>
              <a:spcBef>
                <a:spcPts val="102"/>
              </a:spcBef>
            </a:pPr>
            <a:r>
              <a:rPr lang="en-US" sz="3600" kern="0" spc="-78" dirty="0">
                <a:solidFill>
                  <a:srgbClr val="2D75B6"/>
                </a:solidFill>
              </a:rPr>
              <a:t>Site Specific Safety Training</a:t>
            </a:r>
          </a:p>
        </p:txBody>
      </p:sp>
      <p:pic>
        <p:nvPicPr>
          <p:cNvPr id="6" name="Picture 5">
            <a:extLst>
              <a:ext uri="{FF2B5EF4-FFF2-40B4-BE49-F238E27FC236}">
                <a16:creationId xmlns:a16="http://schemas.microsoft.com/office/drawing/2014/main" id="{781A9999-8305-4A25-B511-D2BF619CD1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6420" y="6324698"/>
            <a:ext cx="2777923" cy="1271177"/>
          </a:xfrm>
          <a:prstGeom prst="rect">
            <a:avLst/>
          </a:prstGeom>
        </p:spPr>
      </p:pic>
      <p:sp>
        <p:nvSpPr>
          <p:cNvPr id="7" name="TextBox 6">
            <a:extLst>
              <a:ext uri="{FF2B5EF4-FFF2-40B4-BE49-F238E27FC236}">
                <a16:creationId xmlns:a16="http://schemas.microsoft.com/office/drawing/2014/main" id="{9DD0A02D-E825-4019-A1B6-EED1752B9954}"/>
              </a:ext>
            </a:extLst>
          </p:cNvPr>
          <p:cNvSpPr txBox="1"/>
          <p:nvPr/>
        </p:nvSpPr>
        <p:spPr>
          <a:xfrm>
            <a:off x="11446954" y="7451849"/>
            <a:ext cx="2524922" cy="369332"/>
          </a:xfrm>
          <a:prstGeom prst="rect">
            <a:avLst/>
          </a:prstGeom>
          <a:noFill/>
        </p:spPr>
        <p:txBody>
          <a:bodyPr wrap="none" rtlCol="0">
            <a:spAutoFit/>
          </a:bodyPr>
          <a:lstStyle/>
          <a:p>
            <a:r>
              <a:rPr lang="en-US" sz="1800" kern="300" spc="-100" dirty="0">
                <a:solidFill>
                  <a:srgbClr val="0070C0"/>
                </a:solidFill>
                <a:latin typeface="Franklin Gothic Medium" panose="020B0603020102020204" pitchFamily="34" charset="0"/>
                <a:cs typeface="Franklin Gothic Medium"/>
              </a:rPr>
              <a:t>Updated: September 2022</a:t>
            </a:r>
          </a:p>
        </p:txBody>
      </p:sp>
      <p:pic>
        <p:nvPicPr>
          <p:cNvPr id="9" name="Picture 8">
            <a:extLst>
              <a:ext uri="{FF2B5EF4-FFF2-40B4-BE49-F238E27FC236}">
                <a16:creationId xmlns:a16="http://schemas.microsoft.com/office/drawing/2014/main" id="{55C61671-88F2-4502-837B-68D9EAFD1C73}"/>
              </a:ext>
            </a:extLst>
          </p:cNvPr>
          <p:cNvPicPr>
            <a:picLocks noChangeAspect="1"/>
          </p:cNvPicPr>
          <p:nvPr/>
        </p:nvPicPr>
        <p:blipFill>
          <a:blip r:embed="rId6"/>
          <a:stretch>
            <a:fillRect/>
          </a:stretch>
        </p:blipFill>
        <p:spPr>
          <a:xfrm>
            <a:off x="8876497" y="7959385"/>
            <a:ext cx="5753903" cy="276264"/>
          </a:xfrm>
          <a:prstGeom prst="rect">
            <a:avLst/>
          </a:prstGeom>
        </p:spPr>
      </p:pic>
    </p:spTree>
    <p:extLst>
      <p:ext uri="{BB962C8B-B14F-4D97-AF65-F5344CB8AC3E}">
        <p14:creationId xmlns:p14="http://schemas.microsoft.com/office/powerpoint/2010/main" val="163287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a:solidFill>
                  <a:schemeClr val="bg1"/>
                </a:solidFill>
                <a:latin typeface="Franklin Gothic Demi" panose="020B0603020102020204" pitchFamily="34" charset="0"/>
              </a:rPr>
              <a:t>Scaffold Safe Work Practice</a:t>
            </a:r>
            <a:endParaRPr lang="en-US" sz="3600" b="1" dirty="0">
              <a:solidFill>
                <a:schemeClr val="bg1"/>
              </a:solidFill>
              <a:latin typeface="Franklin Gothic Demi" panose="020B0603020102020204" pitchFamily="34" charset="0"/>
            </a:endParaRPr>
          </a:p>
        </p:txBody>
      </p:sp>
      <p:sp>
        <p:nvSpPr>
          <p:cNvPr id="2" name="Slide Number Placeholder 1"/>
          <p:cNvSpPr>
            <a:spLocks noGrp="1"/>
          </p:cNvSpPr>
          <p:nvPr>
            <p:ph type="sldNum" sz="quarter" idx="12"/>
          </p:nvPr>
        </p:nvSpPr>
        <p:spPr/>
        <p:txBody>
          <a:bodyPr/>
          <a:lstStyle/>
          <a:p>
            <a:fld id="{BD3E55A9-569A-D545-A4B8-5FD1BEC67654}" type="slidenum">
              <a:rPr lang="en-US" smtClean="0"/>
              <a:t>10</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7" name="Rectangle 3">
            <a:extLst>
              <a:ext uri="{FF2B5EF4-FFF2-40B4-BE49-F238E27FC236}">
                <a16:creationId xmlns:a16="http://schemas.microsoft.com/office/drawing/2014/main" id="{74CF49E5-050C-4F98-A979-3E09E5216750}"/>
              </a:ext>
            </a:extLst>
          </p:cNvPr>
          <p:cNvSpPr>
            <a:spLocks noGrp="1" noChangeArrowheads="1"/>
          </p:cNvSpPr>
          <p:nvPr>
            <p:ph idx="1"/>
          </p:nvPr>
        </p:nvSpPr>
        <p:spPr>
          <a:xfrm>
            <a:off x="749588" y="2656423"/>
            <a:ext cx="13412787" cy="3081093"/>
          </a:xfrm>
        </p:spPr>
        <p:txBody>
          <a:bodyPr>
            <a:normAutofit/>
          </a:bodyPr>
          <a:lstStyle/>
          <a:p>
            <a:pPr eaLnBrk="1" hangingPunct="1">
              <a:buClr>
                <a:schemeClr val="tx1"/>
              </a:buClr>
            </a:pPr>
            <a:r>
              <a:rPr lang="en-US" altLang="en-US" sz="3200" dirty="0"/>
              <a:t>Follow all instructions given by the Competent Person.</a:t>
            </a:r>
          </a:p>
          <a:p>
            <a:pPr eaLnBrk="1" hangingPunct="1">
              <a:buClr>
                <a:schemeClr val="tx1"/>
              </a:buClr>
            </a:pPr>
            <a:r>
              <a:rPr lang="en-US" altLang="en-US" sz="3200" dirty="0"/>
              <a:t>Know how to inspect all parts of the scaffold and scaffold base.</a:t>
            </a:r>
          </a:p>
          <a:p>
            <a:pPr eaLnBrk="1" hangingPunct="1">
              <a:buClr>
                <a:schemeClr val="tx1"/>
              </a:buClr>
            </a:pPr>
            <a:r>
              <a:rPr lang="en-US" altLang="en-US" sz="3200" dirty="0"/>
              <a:t>Never climb on a scaffold that has not been cleared to use. </a:t>
            </a:r>
          </a:p>
          <a:p>
            <a:pPr eaLnBrk="1" hangingPunct="1">
              <a:buClr>
                <a:schemeClr val="tx1"/>
              </a:buClr>
            </a:pPr>
            <a:r>
              <a:rPr lang="en-US" altLang="en-US" sz="3200" dirty="0"/>
              <a:t>Look for scaffolding tags - Red, Yellow, &amp; Green.</a:t>
            </a:r>
          </a:p>
        </p:txBody>
      </p:sp>
      <p:pic>
        <p:nvPicPr>
          <p:cNvPr id="18" name="Picture 7" descr="SAFETYFI">
            <a:extLst>
              <a:ext uri="{FF2B5EF4-FFF2-40B4-BE49-F238E27FC236}">
                <a16:creationId xmlns:a16="http://schemas.microsoft.com/office/drawing/2014/main" id="{E4DC61E4-2664-4F8D-BDC9-002CEFABAE8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10363200" y="4627853"/>
            <a:ext cx="2898775" cy="2673350"/>
          </a:xfrm>
          <a:prstGeom prst="rect">
            <a:avLst/>
          </a:prstGeom>
          <a:noFill/>
        </p:spPr>
      </p:pic>
    </p:spTree>
    <p:extLst>
      <p:ext uri="{BB962C8B-B14F-4D97-AF65-F5344CB8AC3E}">
        <p14:creationId xmlns:p14="http://schemas.microsoft.com/office/powerpoint/2010/main" val="8244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Water Reuse and Treatment Facilities</a:t>
            </a:r>
          </a:p>
        </p:txBody>
      </p:sp>
      <p:sp>
        <p:nvSpPr>
          <p:cNvPr id="2" name="Slide Number Placeholder 1"/>
          <p:cNvSpPr>
            <a:spLocks noGrp="1"/>
          </p:cNvSpPr>
          <p:nvPr>
            <p:ph type="sldNum" sz="quarter" idx="12"/>
          </p:nvPr>
        </p:nvSpPr>
        <p:spPr/>
        <p:txBody>
          <a:bodyPr/>
          <a:lstStyle/>
          <a:p>
            <a:fld id="{BD3E55A9-569A-D545-A4B8-5FD1BEC67654}" type="slidenum">
              <a:rPr lang="en-US" smtClean="0"/>
              <a:t>11</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0" name="Rectangle 23">
            <a:extLst>
              <a:ext uri="{FF2B5EF4-FFF2-40B4-BE49-F238E27FC236}">
                <a16:creationId xmlns:a16="http://schemas.microsoft.com/office/drawing/2014/main" id="{F60D9568-BCE5-4E06-AD24-6D743877AE72}"/>
              </a:ext>
            </a:extLst>
          </p:cNvPr>
          <p:cNvSpPr>
            <a:spLocks noGrp="1" noChangeArrowheads="1"/>
          </p:cNvSpPr>
          <p:nvPr>
            <p:ph idx="1"/>
          </p:nvPr>
        </p:nvSpPr>
        <p:spPr>
          <a:xfrm>
            <a:off x="911006" y="1737454"/>
            <a:ext cx="13166725" cy="5349553"/>
          </a:xfrm>
        </p:spPr>
        <p:txBody>
          <a:bodyPr>
            <a:noAutofit/>
          </a:bodyPr>
          <a:lstStyle/>
          <a:p>
            <a:pPr eaLnBrk="1" hangingPunct="1">
              <a:buClr>
                <a:schemeClr val="tx1"/>
              </a:buClr>
            </a:pPr>
            <a:r>
              <a:rPr lang="en-US" altLang="en-US" sz="3200" dirty="0"/>
              <a:t>JEA Operates 5 Water Reuse and Treatment Facilities and 3 Regional Treatment Facilities</a:t>
            </a:r>
          </a:p>
          <a:p>
            <a:pPr eaLnBrk="1" hangingPunct="1">
              <a:buClr>
                <a:schemeClr val="tx1"/>
              </a:buClr>
            </a:pPr>
            <a:r>
              <a:rPr lang="en-US" altLang="en-US" sz="3200" dirty="0"/>
              <a:t>The Safety Objective at each site is:</a:t>
            </a:r>
          </a:p>
          <a:p>
            <a:pPr marL="0" indent="0" eaLnBrk="1" hangingPunct="1">
              <a:buClr>
                <a:schemeClr val="tx1"/>
              </a:buClr>
              <a:buNone/>
            </a:pPr>
            <a:r>
              <a:rPr lang="en-US" altLang="en-US" sz="3200" dirty="0"/>
              <a:t>To create a seamless, interdependent safety and health promotion organization which promotes and ensures the core values and business strategies of JEA, regardless of actual employer and maximizes resources and expertise to reduce injury and illness within JEA and the community.</a:t>
            </a:r>
          </a:p>
          <a:p>
            <a:pPr eaLnBrk="1" hangingPunct="1">
              <a:buClr>
                <a:schemeClr val="tx1"/>
              </a:buClr>
            </a:pPr>
            <a:endParaRPr lang="en-US" altLang="en-US" sz="3200" dirty="0"/>
          </a:p>
          <a:p>
            <a:pPr marL="0" indent="0" algn="ctr" eaLnBrk="1" hangingPunct="1">
              <a:buClr>
                <a:schemeClr val="tx1"/>
              </a:buClr>
              <a:buNone/>
            </a:pPr>
            <a:r>
              <a:rPr lang="en-US" altLang="en-US" sz="4800" dirty="0"/>
              <a:t>Safety is everyone’s responsibility!</a:t>
            </a:r>
          </a:p>
        </p:txBody>
      </p:sp>
    </p:spTree>
    <p:extLst>
      <p:ext uri="{BB962C8B-B14F-4D97-AF65-F5344CB8AC3E}">
        <p14:creationId xmlns:p14="http://schemas.microsoft.com/office/powerpoint/2010/main" val="158169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Cedar Bay WRF</a:t>
            </a:r>
          </a:p>
        </p:txBody>
      </p:sp>
      <p:sp>
        <p:nvSpPr>
          <p:cNvPr id="2" name="Slide Number Placeholder 1"/>
          <p:cNvSpPr>
            <a:spLocks noGrp="1"/>
          </p:cNvSpPr>
          <p:nvPr>
            <p:ph type="sldNum" sz="quarter" idx="12"/>
          </p:nvPr>
        </p:nvSpPr>
        <p:spPr/>
        <p:txBody>
          <a:bodyPr/>
          <a:lstStyle/>
          <a:p>
            <a:fld id="{BD3E55A9-569A-D545-A4B8-5FD1BEC67654}" type="slidenum">
              <a:rPr lang="en-US" smtClean="0"/>
              <a:t>12</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317027" y="1756607"/>
            <a:ext cx="13356111" cy="5868125"/>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 High levels of H2S, especially at the bar screens.</a:t>
            </a:r>
          </a:p>
          <a:p>
            <a:pPr marL="0" indent="0" eaLnBrk="1" fontAlgn="auto" hangingPunct="1">
              <a:lnSpc>
                <a:spcPct val="120000"/>
              </a:lnSpc>
              <a:spcAft>
                <a:spcPts val="0"/>
              </a:spcAft>
              <a:buClr>
                <a:schemeClr val="tx1"/>
              </a:buClr>
              <a:buNone/>
              <a:defRPr/>
            </a:pPr>
            <a:r>
              <a:rPr lang="en-US" sz="3200" b="1" dirty="0"/>
              <a:t>Alarms</a:t>
            </a:r>
            <a:r>
              <a:rPr lang="en-US" sz="3200" dirty="0"/>
              <a:t>: None at the plant, Contractor shall develop a process for alerting their employees in the event of an emergency</a:t>
            </a:r>
          </a:p>
          <a:p>
            <a:pPr marL="0" indent="0" eaLnBrk="1" fontAlgn="auto" hangingPunct="1">
              <a:lnSpc>
                <a:spcPct val="120000"/>
              </a:lnSpc>
              <a:spcAft>
                <a:spcPts val="0"/>
              </a:spcAft>
              <a:buClr>
                <a:schemeClr val="tx1"/>
              </a:buClr>
              <a:buNone/>
              <a:defRPr/>
            </a:pPr>
            <a:r>
              <a:rPr lang="en-US" sz="3200" b="1" dirty="0"/>
              <a:t>Assembly Locati</a:t>
            </a:r>
            <a:r>
              <a:rPr lang="en-US" sz="3200" dirty="0"/>
              <a:t>on: Front Gate</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r>
              <a:rPr lang="en-US" sz="3200" b="1" dirty="0"/>
              <a:t> </a:t>
            </a:r>
            <a:r>
              <a:rPr lang="en-US" sz="3200" dirty="0"/>
              <a:t>See Plant Operations for LOTO procedure and locks for use</a:t>
            </a:r>
          </a:p>
          <a:p>
            <a:pPr marL="0" indent="0" eaLnBrk="1" fontAlgn="auto" hangingPunct="1">
              <a:lnSpc>
                <a:spcPct val="120000"/>
              </a:lnSpc>
              <a:spcAft>
                <a:spcPts val="0"/>
              </a:spcAft>
              <a:buClr>
                <a:schemeClr val="tx1"/>
              </a:buClr>
              <a:buNone/>
              <a:defRPr/>
            </a:pPr>
            <a:r>
              <a:rPr lang="en-US" sz="3200" b="1" dirty="0"/>
              <a:t>Check In Process</a:t>
            </a:r>
            <a:r>
              <a:rPr lang="en-US" sz="3200" dirty="0"/>
              <a:t>:  Contractors shall use their badge to gain access to work</a:t>
            </a:r>
          </a:p>
          <a:p>
            <a:pPr marL="0" indent="0" eaLnBrk="1" fontAlgn="auto" hangingPunct="1">
              <a:lnSpc>
                <a:spcPct val="120000"/>
              </a:lnSpc>
              <a:spcAft>
                <a:spcPts val="0"/>
              </a:spcAft>
              <a:buClr>
                <a:schemeClr val="tx1"/>
              </a:buClr>
              <a:buNone/>
              <a:defRPr/>
            </a:pPr>
            <a:r>
              <a:rPr lang="en-US" sz="3200" b="1" dirty="0"/>
              <a:t>Traffic</a:t>
            </a:r>
            <a:r>
              <a:rPr lang="en-US" sz="3200" dirty="0"/>
              <a:t>: Cedar Bay Road leading into the WRF is 2-lane, 35 mph road with lots of residential homes and bus stops.  Do not exceed posted plant speed</a:t>
            </a:r>
            <a:endParaRPr lang="en-US" sz="2600" dirty="0"/>
          </a:p>
        </p:txBody>
      </p:sp>
    </p:spTree>
    <p:extLst>
      <p:ext uri="{BB962C8B-B14F-4D97-AF65-F5344CB8AC3E}">
        <p14:creationId xmlns:p14="http://schemas.microsoft.com/office/powerpoint/2010/main" val="6360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Cedar Bay WRF</a:t>
            </a:r>
          </a:p>
        </p:txBody>
      </p:sp>
      <p:sp>
        <p:nvSpPr>
          <p:cNvPr id="2" name="Slide Number Placeholder 1"/>
          <p:cNvSpPr>
            <a:spLocks noGrp="1"/>
          </p:cNvSpPr>
          <p:nvPr>
            <p:ph type="sldNum" sz="quarter" idx="12"/>
          </p:nvPr>
        </p:nvSpPr>
        <p:spPr/>
        <p:txBody>
          <a:bodyPr/>
          <a:lstStyle/>
          <a:p>
            <a:fld id="{BD3E55A9-569A-D545-A4B8-5FD1BEC67654}" type="slidenum">
              <a:rPr lang="en-US" smtClean="0"/>
              <a:t>13</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pic>
        <p:nvPicPr>
          <p:cNvPr id="6" name="Picture 5">
            <a:extLst>
              <a:ext uri="{FF2B5EF4-FFF2-40B4-BE49-F238E27FC236}">
                <a16:creationId xmlns:a16="http://schemas.microsoft.com/office/drawing/2014/main" id="{974DDE11-57AB-4F41-BA0D-867300DA15F4}"/>
              </a:ext>
            </a:extLst>
          </p:cNvPr>
          <p:cNvPicPr>
            <a:picLocks noChangeAspect="1"/>
          </p:cNvPicPr>
          <p:nvPr/>
        </p:nvPicPr>
        <p:blipFill>
          <a:blip r:embed="rId5"/>
          <a:stretch>
            <a:fillRect/>
          </a:stretch>
        </p:blipFill>
        <p:spPr>
          <a:xfrm>
            <a:off x="596598" y="1471298"/>
            <a:ext cx="6552348" cy="5922548"/>
          </a:xfrm>
          <a:prstGeom prst="rect">
            <a:avLst/>
          </a:prstGeom>
        </p:spPr>
      </p:pic>
      <p:sp>
        <p:nvSpPr>
          <p:cNvPr id="7" name="TextBox 6">
            <a:extLst>
              <a:ext uri="{FF2B5EF4-FFF2-40B4-BE49-F238E27FC236}">
                <a16:creationId xmlns:a16="http://schemas.microsoft.com/office/drawing/2014/main" id="{BE30A949-1461-4569-97BD-43FF90AD334B}"/>
              </a:ext>
            </a:extLst>
          </p:cNvPr>
          <p:cNvSpPr txBox="1"/>
          <p:nvPr/>
        </p:nvSpPr>
        <p:spPr>
          <a:xfrm>
            <a:off x="4021282" y="3991689"/>
            <a:ext cx="270163" cy="276999"/>
          </a:xfrm>
          <a:prstGeom prst="rect">
            <a:avLst/>
          </a:prstGeom>
          <a:noFill/>
        </p:spPr>
        <p:txBody>
          <a:bodyPr wrap="square" rtlCol="0">
            <a:spAutoFit/>
          </a:bodyPr>
          <a:lstStyle/>
          <a:p>
            <a:r>
              <a:rPr lang="en-US" sz="12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3144982" y="6743681"/>
            <a:ext cx="270163" cy="276999"/>
          </a:xfrm>
          <a:prstGeom prst="rect">
            <a:avLst/>
          </a:prstGeom>
          <a:noFill/>
        </p:spPr>
        <p:txBody>
          <a:bodyPr wrap="square" rtlCol="0">
            <a:spAutoFit/>
          </a:bodyPr>
          <a:lstStyle/>
          <a:p>
            <a:r>
              <a:rPr lang="en-US" sz="12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775924" y="5058489"/>
            <a:ext cx="270163" cy="276999"/>
          </a:xfrm>
          <a:prstGeom prst="rect">
            <a:avLst/>
          </a:prstGeom>
          <a:noFill/>
        </p:spPr>
        <p:txBody>
          <a:bodyPr wrap="square" rtlCol="0">
            <a:spAutoFit/>
          </a:bodyPr>
          <a:lstStyle/>
          <a:p>
            <a:r>
              <a:rPr lang="en-US" sz="1200" b="1" dirty="0">
                <a:solidFill>
                  <a:srgbClr val="FF0000"/>
                </a:solidFill>
              </a:rPr>
              <a:t>3</a:t>
            </a:r>
          </a:p>
        </p:txBody>
      </p:sp>
      <p:sp>
        <p:nvSpPr>
          <p:cNvPr id="8" name="TextBox 7">
            <a:extLst>
              <a:ext uri="{FF2B5EF4-FFF2-40B4-BE49-F238E27FC236}">
                <a16:creationId xmlns:a16="http://schemas.microsoft.com/office/drawing/2014/main" id="{F92E7330-D558-4395-8AF7-AEBBE908953D}"/>
              </a:ext>
            </a:extLst>
          </p:cNvPr>
          <p:cNvSpPr txBox="1"/>
          <p:nvPr/>
        </p:nvSpPr>
        <p:spPr>
          <a:xfrm>
            <a:off x="7481455" y="1870364"/>
            <a:ext cx="4587603" cy="1692771"/>
          </a:xfrm>
          <a:prstGeom prst="rect">
            <a:avLst/>
          </a:prstGeom>
          <a:noFill/>
        </p:spPr>
        <p:txBody>
          <a:bodyPr wrap="none" rtlCol="0">
            <a:spAutoFit/>
          </a:bodyPr>
          <a:lstStyle/>
          <a:p>
            <a:r>
              <a:rPr lang="en-US" dirty="0"/>
              <a:t>1- Plant Operations</a:t>
            </a:r>
          </a:p>
          <a:p>
            <a:r>
              <a:rPr lang="en-US" dirty="0"/>
              <a:t>2- Maintenance Shop</a:t>
            </a:r>
          </a:p>
          <a:p>
            <a:r>
              <a:rPr lang="en-US" dirty="0"/>
              <a:t>3- Bar Screens</a:t>
            </a:r>
          </a:p>
          <a:p>
            <a:r>
              <a:rPr lang="en-US" dirty="0"/>
              <a:t>4- Main Gate off Cedar Bay Road</a:t>
            </a:r>
          </a:p>
        </p:txBody>
      </p:sp>
      <p:sp>
        <p:nvSpPr>
          <p:cNvPr id="18" name="TextBox 17">
            <a:extLst>
              <a:ext uri="{FF2B5EF4-FFF2-40B4-BE49-F238E27FC236}">
                <a16:creationId xmlns:a16="http://schemas.microsoft.com/office/drawing/2014/main" id="{BF5E457F-B030-407E-AA7D-2F5FBEB447D3}"/>
              </a:ext>
            </a:extLst>
          </p:cNvPr>
          <p:cNvSpPr txBox="1"/>
          <p:nvPr/>
        </p:nvSpPr>
        <p:spPr>
          <a:xfrm>
            <a:off x="6677891" y="1501262"/>
            <a:ext cx="270163" cy="276999"/>
          </a:xfrm>
          <a:prstGeom prst="rect">
            <a:avLst/>
          </a:prstGeom>
          <a:noFill/>
        </p:spPr>
        <p:txBody>
          <a:bodyPr wrap="square" rtlCol="0">
            <a:spAutoFit/>
          </a:bodyPr>
          <a:lstStyle/>
          <a:p>
            <a:r>
              <a:rPr lang="en-US" sz="1200" b="1" dirty="0">
                <a:solidFill>
                  <a:srgbClr val="FF0000"/>
                </a:solidFill>
              </a:rPr>
              <a:t>4</a:t>
            </a:r>
          </a:p>
        </p:txBody>
      </p:sp>
    </p:spTree>
    <p:extLst>
      <p:ext uri="{BB962C8B-B14F-4D97-AF65-F5344CB8AC3E}">
        <p14:creationId xmlns:p14="http://schemas.microsoft.com/office/powerpoint/2010/main" val="51591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Nassau WRF</a:t>
            </a:r>
          </a:p>
        </p:txBody>
      </p:sp>
      <p:sp>
        <p:nvSpPr>
          <p:cNvPr id="2" name="Slide Number Placeholder 1"/>
          <p:cNvSpPr>
            <a:spLocks noGrp="1"/>
          </p:cNvSpPr>
          <p:nvPr>
            <p:ph type="sldNum" sz="quarter" idx="12"/>
          </p:nvPr>
        </p:nvSpPr>
        <p:spPr/>
        <p:txBody>
          <a:bodyPr/>
          <a:lstStyle/>
          <a:p>
            <a:fld id="{BD3E55A9-569A-D545-A4B8-5FD1BEC67654}" type="slidenum">
              <a:rPr lang="en-US" smtClean="0"/>
              <a:t>14</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1003926" y="1447318"/>
            <a:ext cx="13356111" cy="5535597"/>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 High levels of H2S, especially at the bar screens.  </a:t>
            </a:r>
          </a:p>
          <a:p>
            <a:pPr lvl="1">
              <a:lnSpc>
                <a:spcPct val="120000"/>
              </a:lnSpc>
              <a:buClr>
                <a:schemeClr val="tx1"/>
              </a:buClr>
              <a:defRPr/>
            </a:pPr>
            <a:r>
              <a:rPr lang="en-US" sz="2200" dirty="0"/>
              <a:t>Operations is the point of contact for any work around chemical tanks as well as spill prevention and mitigation</a:t>
            </a:r>
          </a:p>
          <a:p>
            <a:pPr marL="0" indent="0" eaLnBrk="1" fontAlgn="auto" hangingPunct="1">
              <a:lnSpc>
                <a:spcPct val="120000"/>
              </a:lnSpc>
              <a:spcAft>
                <a:spcPts val="0"/>
              </a:spcAft>
              <a:buClr>
                <a:schemeClr val="tx1"/>
              </a:buClr>
              <a:buNone/>
              <a:defRPr/>
            </a:pPr>
            <a:r>
              <a:rPr lang="en-US" sz="3200" b="1" dirty="0"/>
              <a:t>Alarms</a:t>
            </a:r>
            <a:r>
              <a:rPr lang="en-US" sz="3200" dirty="0"/>
              <a:t>: None at the plant, Contractor shall develop a process for alerting their employees in the event of an emergency</a:t>
            </a:r>
          </a:p>
          <a:p>
            <a:pPr marL="0" indent="0" eaLnBrk="1" fontAlgn="auto" hangingPunct="1">
              <a:lnSpc>
                <a:spcPct val="120000"/>
              </a:lnSpc>
              <a:spcAft>
                <a:spcPts val="0"/>
              </a:spcAft>
              <a:buClr>
                <a:schemeClr val="tx1"/>
              </a:buClr>
              <a:buNone/>
              <a:defRPr/>
            </a:pPr>
            <a:r>
              <a:rPr lang="en-US" sz="3200" b="1" dirty="0"/>
              <a:t>Assembly Locati</a:t>
            </a:r>
            <a:r>
              <a:rPr lang="en-US" sz="3200" dirty="0"/>
              <a:t>on: Front Gate</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r>
              <a:rPr lang="en-US" sz="3200" b="1" dirty="0"/>
              <a:t> </a:t>
            </a:r>
            <a:r>
              <a:rPr lang="en-US" sz="3200" dirty="0"/>
              <a:t>See Plant Operations for LOTO procedure and locks for use</a:t>
            </a:r>
          </a:p>
          <a:p>
            <a:pPr marL="0" indent="0" eaLnBrk="1" fontAlgn="auto" hangingPunct="1">
              <a:lnSpc>
                <a:spcPct val="120000"/>
              </a:lnSpc>
              <a:spcAft>
                <a:spcPts val="0"/>
              </a:spcAft>
              <a:buClr>
                <a:schemeClr val="tx1"/>
              </a:buClr>
              <a:buNone/>
              <a:defRPr/>
            </a:pPr>
            <a:r>
              <a:rPr lang="en-US" sz="3200" b="1" dirty="0"/>
              <a:t>Check In Process</a:t>
            </a:r>
            <a:r>
              <a:rPr lang="en-US" sz="3200" dirty="0"/>
              <a:t>:  Contractors shall use their badge to gain access to work</a:t>
            </a:r>
          </a:p>
          <a:p>
            <a:pPr marL="0" indent="0" eaLnBrk="1" fontAlgn="auto" hangingPunct="1">
              <a:lnSpc>
                <a:spcPct val="120000"/>
              </a:lnSpc>
              <a:spcAft>
                <a:spcPts val="0"/>
              </a:spcAft>
              <a:buClr>
                <a:schemeClr val="tx1"/>
              </a:buClr>
              <a:buNone/>
              <a:defRPr/>
            </a:pPr>
            <a:r>
              <a:rPr lang="en-US" sz="3200" b="1" dirty="0"/>
              <a:t>Traffic</a:t>
            </a:r>
            <a:r>
              <a:rPr lang="en-US" sz="3200" dirty="0"/>
              <a:t>: Do not exceed posted plant speed</a:t>
            </a:r>
            <a:endParaRPr lang="en-US" sz="2600" dirty="0"/>
          </a:p>
        </p:txBody>
      </p:sp>
    </p:spTree>
    <p:extLst>
      <p:ext uri="{BB962C8B-B14F-4D97-AF65-F5344CB8AC3E}">
        <p14:creationId xmlns:p14="http://schemas.microsoft.com/office/powerpoint/2010/main" val="223818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D0D03-EFC7-428C-B012-DEA96D24B8D6}"/>
              </a:ext>
            </a:extLst>
          </p:cNvPr>
          <p:cNvPicPr>
            <a:picLocks noChangeAspect="1"/>
          </p:cNvPicPr>
          <p:nvPr/>
        </p:nvPicPr>
        <p:blipFill>
          <a:blip r:embed="rId3"/>
          <a:stretch>
            <a:fillRect/>
          </a:stretch>
        </p:blipFill>
        <p:spPr>
          <a:xfrm>
            <a:off x="456543" y="1328354"/>
            <a:ext cx="12346123" cy="5639587"/>
          </a:xfrm>
          <a:prstGeom prst="rect">
            <a:avLst/>
          </a:prstGeom>
        </p:spPr>
      </p:pic>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Nassau WRF</a:t>
            </a:r>
          </a:p>
        </p:txBody>
      </p:sp>
      <p:sp>
        <p:nvSpPr>
          <p:cNvPr id="2" name="Slide Number Placeholder 1"/>
          <p:cNvSpPr>
            <a:spLocks noGrp="1"/>
          </p:cNvSpPr>
          <p:nvPr>
            <p:ph type="sldNum" sz="quarter" idx="12"/>
          </p:nvPr>
        </p:nvSpPr>
        <p:spPr/>
        <p:txBody>
          <a:bodyPr/>
          <a:lstStyle/>
          <a:p>
            <a:fld id="{BD3E55A9-569A-D545-A4B8-5FD1BEC67654}" type="slidenum">
              <a:rPr lang="en-US" smtClean="0"/>
              <a:t>15</a:t>
            </a:fld>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7" name="TextBox 6">
            <a:extLst>
              <a:ext uri="{FF2B5EF4-FFF2-40B4-BE49-F238E27FC236}">
                <a16:creationId xmlns:a16="http://schemas.microsoft.com/office/drawing/2014/main" id="{BE30A949-1461-4569-97BD-43FF90AD334B}"/>
              </a:ext>
            </a:extLst>
          </p:cNvPr>
          <p:cNvSpPr txBox="1"/>
          <p:nvPr/>
        </p:nvSpPr>
        <p:spPr>
          <a:xfrm>
            <a:off x="2888673" y="4945047"/>
            <a:ext cx="270163" cy="276999"/>
          </a:xfrm>
          <a:prstGeom prst="rect">
            <a:avLst/>
          </a:prstGeom>
          <a:noFill/>
        </p:spPr>
        <p:txBody>
          <a:bodyPr wrap="square" rtlCol="0">
            <a:spAutoFit/>
          </a:bodyPr>
          <a:lstStyle/>
          <a:p>
            <a:r>
              <a:rPr lang="en-US" sz="12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3622637" y="3286136"/>
            <a:ext cx="270163" cy="276999"/>
          </a:xfrm>
          <a:prstGeom prst="rect">
            <a:avLst/>
          </a:prstGeom>
          <a:noFill/>
        </p:spPr>
        <p:txBody>
          <a:bodyPr wrap="square" rtlCol="0">
            <a:spAutoFit/>
          </a:bodyPr>
          <a:lstStyle/>
          <a:p>
            <a:r>
              <a:rPr lang="en-US" sz="12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911006" y="5286158"/>
            <a:ext cx="270163" cy="276999"/>
          </a:xfrm>
          <a:prstGeom prst="rect">
            <a:avLst/>
          </a:prstGeom>
          <a:noFill/>
        </p:spPr>
        <p:txBody>
          <a:bodyPr wrap="square" rtlCol="0">
            <a:spAutoFit/>
          </a:bodyPr>
          <a:lstStyle/>
          <a:p>
            <a:r>
              <a:rPr lang="en-US" sz="1200" b="1" dirty="0">
                <a:solidFill>
                  <a:srgbClr val="FF0000"/>
                </a:solidFill>
              </a:rPr>
              <a:t>3</a:t>
            </a:r>
          </a:p>
        </p:txBody>
      </p:sp>
      <p:sp>
        <p:nvSpPr>
          <p:cNvPr id="8" name="TextBox 7">
            <a:extLst>
              <a:ext uri="{FF2B5EF4-FFF2-40B4-BE49-F238E27FC236}">
                <a16:creationId xmlns:a16="http://schemas.microsoft.com/office/drawing/2014/main" id="{F92E7330-D558-4395-8AF7-AEBBE908953D}"/>
              </a:ext>
            </a:extLst>
          </p:cNvPr>
          <p:cNvSpPr txBox="1"/>
          <p:nvPr/>
        </p:nvSpPr>
        <p:spPr>
          <a:xfrm>
            <a:off x="6026728" y="4104054"/>
            <a:ext cx="4907947" cy="1692771"/>
          </a:xfrm>
          <a:prstGeom prst="rect">
            <a:avLst/>
          </a:prstGeom>
          <a:solidFill>
            <a:schemeClr val="bg1"/>
          </a:solidFill>
        </p:spPr>
        <p:txBody>
          <a:bodyPr wrap="none" rtlCol="0">
            <a:spAutoFit/>
          </a:bodyPr>
          <a:lstStyle/>
          <a:p>
            <a:r>
              <a:rPr lang="en-US" dirty="0"/>
              <a:t>1- Plant Operations</a:t>
            </a:r>
          </a:p>
          <a:p>
            <a:r>
              <a:rPr lang="en-US" dirty="0"/>
              <a:t>2- Maintenance Shop</a:t>
            </a:r>
          </a:p>
          <a:p>
            <a:r>
              <a:rPr lang="en-US" dirty="0"/>
              <a:t>3- Bar Screens</a:t>
            </a:r>
          </a:p>
          <a:p>
            <a:r>
              <a:rPr lang="en-US" dirty="0"/>
              <a:t>4- Main Gate off Amelia Concourse</a:t>
            </a:r>
          </a:p>
        </p:txBody>
      </p:sp>
      <p:sp>
        <p:nvSpPr>
          <p:cNvPr id="18" name="TextBox 17">
            <a:extLst>
              <a:ext uri="{FF2B5EF4-FFF2-40B4-BE49-F238E27FC236}">
                <a16:creationId xmlns:a16="http://schemas.microsoft.com/office/drawing/2014/main" id="{BF5E457F-B030-407E-AA7D-2F5FBEB447D3}"/>
              </a:ext>
            </a:extLst>
          </p:cNvPr>
          <p:cNvSpPr txBox="1"/>
          <p:nvPr/>
        </p:nvSpPr>
        <p:spPr>
          <a:xfrm>
            <a:off x="12300780" y="3009137"/>
            <a:ext cx="270163" cy="276999"/>
          </a:xfrm>
          <a:prstGeom prst="rect">
            <a:avLst/>
          </a:prstGeom>
          <a:noFill/>
        </p:spPr>
        <p:txBody>
          <a:bodyPr wrap="square" rtlCol="0">
            <a:spAutoFit/>
          </a:bodyPr>
          <a:lstStyle/>
          <a:p>
            <a:r>
              <a:rPr lang="en-US" sz="1200" b="1" dirty="0">
                <a:solidFill>
                  <a:srgbClr val="FF0000"/>
                </a:solidFill>
              </a:rPr>
              <a:t>4</a:t>
            </a:r>
          </a:p>
        </p:txBody>
      </p:sp>
    </p:spTree>
    <p:extLst>
      <p:ext uri="{BB962C8B-B14F-4D97-AF65-F5344CB8AC3E}">
        <p14:creationId xmlns:p14="http://schemas.microsoft.com/office/powerpoint/2010/main" val="42126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118</a:t>
            </a:r>
            <a:r>
              <a:rPr lang="en-US" sz="3600" b="1" baseline="30000" dirty="0">
                <a:solidFill>
                  <a:schemeClr val="bg1"/>
                </a:solidFill>
                <a:latin typeface="Franklin Gothic Demi" panose="020B0603020102020204" pitchFamily="34" charset="0"/>
              </a:rPr>
              <a:t>th</a:t>
            </a:r>
            <a:r>
              <a:rPr lang="en-US" sz="3600" b="1" dirty="0">
                <a:solidFill>
                  <a:schemeClr val="bg1"/>
                </a:solidFill>
                <a:latin typeface="Franklin Gothic Demi" panose="020B0603020102020204" pitchFamily="34" charset="0"/>
              </a:rPr>
              <a:t> Street WRF</a:t>
            </a:r>
          </a:p>
        </p:txBody>
      </p:sp>
      <p:sp>
        <p:nvSpPr>
          <p:cNvPr id="2" name="Slide Number Placeholder 1"/>
          <p:cNvSpPr>
            <a:spLocks noGrp="1"/>
          </p:cNvSpPr>
          <p:nvPr>
            <p:ph type="sldNum" sz="quarter" idx="12"/>
          </p:nvPr>
        </p:nvSpPr>
        <p:spPr/>
        <p:txBody>
          <a:bodyPr/>
          <a:lstStyle/>
          <a:p>
            <a:fld id="{BD3E55A9-569A-D545-A4B8-5FD1BEC67654}" type="slidenum">
              <a:rPr lang="en-US" smtClean="0"/>
              <a:t>16</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3" y="1488882"/>
            <a:ext cx="13356111" cy="5971791"/>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 High levels of H2S, especially at headworks.  </a:t>
            </a:r>
          </a:p>
          <a:p>
            <a:pPr marL="0" indent="0" eaLnBrk="1" fontAlgn="auto" hangingPunct="1">
              <a:lnSpc>
                <a:spcPct val="120000"/>
              </a:lnSpc>
              <a:spcAft>
                <a:spcPts val="0"/>
              </a:spcAft>
              <a:buClr>
                <a:schemeClr val="tx1"/>
              </a:buClr>
              <a:buNone/>
              <a:defRPr/>
            </a:pPr>
            <a:r>
              <a:rPr lang="en-US" sz="3200" b="1" dirty="0"/>
              <a:t>Alarms</a:t>
            </a:r>
            <a:r>
              <a:rPr lang="en-US" sz="3200" dirty="0"/>
              <a:t>: None at the plant, Contractor shall develop a process for alerting their employees in the event of an emergency</a:t>
            </a:r>
          </a:p>
          <a:p>
            <a:pPr marL="0" indent="0" eaLnBrk="1" fontAlgn="auto" hangingPunct="1">
              <a:lnSpc>
                <a:spcPct val="120000"/>
              </a:lnSpc>
              <a:spcAft>
                <a:spcPts val="0"/>
              </a:spcAft>
              <a:buClr>
                <a:schemeClr val="tx1"/>
              </a:buClr>
              <a:buNone/>
              <a:defRPr/>
            </a:pPr>
            <a:r>
              <a:rPr lang="en-US" sz="3200" b="1" dirty="0"/>
              <a:t>Assembly Locati</a:t>
            </a:r>
            <a:r>
              <a:rPr lang="en-US" sz="3200" dirty="0"/>
              <a:t>on: The west gate on 118</a:t>
            </a:r>
            <a:r>
              <a:rPr lang="en-US" sz="3200" baseline="30000" dirty="0"/>
              <a:t>th</a:t>
            </a:r>
            <a:r>
              <a:rPr lang="en-US" sz="3200" dirty="0"/>
              <a:t> Street near Ops Building</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r>
              <a:rPr lang="en-US" sz="3200" b="1" dirty="0"/>
              <a:t> </a:t>
            </a:r>
            <a:r>
              <a:rPr lang="en-US" sz="3200" dirty="0"/>
              <a:t>LOTO procedures and locks are located in the Operations Building lobby.  Operations group is responsible for LOTO on the facility.</a:t>
            </a:r>
          </a:p>
          <a:p>
            <a:pPr marL="0" indent="0" eaLnBrk="1" fontAlgn="auto" hangingPunct="1">
              <a:lnSpc>
                <a:spcPct val="120000"/>
              </a:lnSpc>
              <a:spcAft>
                <a:spcPts val="0"/>
              </a:spcAft>
              <a:buClr>
                <a:schemeClr val="tx1"/>
              </a:buClr>
              <a:buNone/>
              <a:defRPr/>
            </a:pPr>
            <a:r>
              <a:rPr lang="en-US" sz="3200" b="1" dirty="0"/>
              <a:t>Check In Process</a:t>
            </a:r>
            <a:r>
              <a:rPr lang="en-US" sz="3200" dirty="0"/>
              <a:t>:  Once permitted onto plant, no further need to check-in</a:t>
            </a:r>
          </a:p>
          <a:p>
            <a:pPr marL="0" indent="0" eaLnBrk="1" fontAlgn="auto" hangingPunct="1">
              <a:lnSpc>
                <a:spcPct val="120000"/>
              </a:lnSpc>
              <a:spcAft>
                <a:spcPts val="0"/>
              </a:spcAft>
              <a:buClr>
                <a:schemeClr val="tx1"/>
              </a:buClr>
              <a:buNone/>
              <a:defRPr/>
            </a:pPr>
            <a:r>
              <a:rPr lang="en-US" sz="3200" b="1" dirty="0"/>
              <a:t>Traffic</a:t>
            </a:r>
            <a:r>
              <a:rPr lang="en-US" sz="3200" dirty="0"/>
              <a:t>: Do not exceed posted plant speed</a:t>
            </a:r>
            <a:endParaRPr lang="en-US" sz="2600" dirty="0"/>
          </a:p>
        </p:txBody>
      </p:sp>
    </p:spTree>
    <p:extLst>
      <p:ext uri="{BB962C8B-B14F-4D97-AF65-F5344CB8AC3E}">
        <p14:creationId xmlns:p14="http://schemas.microsoft.com/office/powerpoint/2010/main" val="13887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118th Street WRF</a:t>
            </a:r>
          </a:p>
        </p:txBody>
      </p:sp>
      <p:sp>
        <p:nvSpPr>
          <p:cNvPr id="2" name="Slide Number Placeholder 1"/>
          <p:cNvSpPr>
            <a:spLocks noGrp="1"/>
          </p:cNvSpPr>
          <p:nvPr>
            <p:ph type="sldNum" sz="quarter" idx="12"/>
          </p:nvPr>
        </p:nvSpPr>
        <p:spPr/>
        <p:txBody>
          <a:bodyPr/>
          <a:lstStyle/>
          <a:p>
            <a:fld id="{BD3E55A9-569A-D545-A4B8-5FD1BEC67654}" type="slidenum">
              <a:rPr lang="en-US" smtClean="0"/>
              <a:t>17</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9341428" y="3322974"/>
            <a:ext cx="3558859" cy="1692771"/>
          </a:xfrm>
          <a:prstGeom prst="rect">
            <a:avLst/>
          </a:prstGeom>
          <a:solidFill>
            <a:schemeClr val="bg1"/>
          </a:solidFill>
        </p:spPr>
        <p:txBody>
          <a:bodyPr wrap="none" rtlCol="0">
            <a:spAutoFit/>
          </a:bodyPr>
          <a:lstStyle/>
          <a:p>
            <a:r>
              <a:rPr lang="en-US" dirty="0"/>
              <a:t>1- Plant Operations</a:t>
            </a:r>
          </a:p>
          <a:p>
            <a:r>
              <a:rPr lang="en-US" dirty="0"/>
              <a:t>2- West Gate on 118</a:t>
            </a:r>
            <a:r>
              <a:rPr lang="en-US" baseline="30000" dirty="0"/>
              <a:t>th</a:t>
            </a:r>
            <a:r>
              <a:rPr lang="en-US" dirty="0"/>
              <a:t> St.</a:t>
            </a:r>
          </a:p>
          <a:p>
            <a:r>
              <a:rPr lang="en-US" dirty="0"/>
              <a:t>3- Headworks</a:t>
            </a:r>
          </a:p>
          <a:p>
            <a:r>
              <a:rPr lang="en-US" dirty="0"/>
              <a:t>4- Hypochlorite Solution</a:t>
            </a:r>
          </a:p>
        </p:txBody>
      </p:sp>
      <p:pic>
        <p:nvPicPr>
          <p:cNvPr id="4" name="Picture 3">
            <a:extLst>
              <a:ext uri="{FF2B5EF4-FFF2-40B4-BE49-F238E27FC236}">
                <a16:creationId xmlns:a16="http://schemas.microsoft.com/office/drawing/2014/main" id="{751FA41A-3BD2-4D0E-A461-AF27533BFAD2}"/>
              </a:ext>
            </a:extLst>
          </p:cNvPr>
          <p:cNvPicPr>
            <a:picLocks noChangeAspect="1"/>
          </p:cNvPicPr>
          <p:nvPr/>
        </p:nvPicPr>
        <p:blipFill>
          <a:blip r:embed="rId5"/>
          <a:stretch>
            <a:fillRect/>
          </a:stretch>
        </p:blipFill>
        <p:spPr>
          <a:xfrm>
            <a:off x="1050387" y="1766209"/>
            <a:ext cx="7634135" cy="5502777"/>
          </a:xfrm>
          <a:prstGeom prst="rect">
            <a:avLst/>
          </a:prstGeom>
        </p:spPr>
      </p:pic>
      <p:sp>
        <p:nvSpPr>
          <p:cNvPr id="7" name="TextBox 6">
            <a:extLst>
              <a:ext uri="{FF2B5EF4-FFF2-40B4-BE49-F238E27FC236}">
                <a16:creationId xmlns:a16="http://schemas.microsoft.com/office/drawing/2014/main" id="{BE30A949-1461-4569-97BD-43FF90AD334B}"/>
              </a:ext>
            </a:extLst>
          </p:cNvPr>
          <p:cNvSpPr txBox="1"/>
          <p:nvPr/>
        </p:nvSpPr>
        <p:spPr>
          <a:xfrm>
            <a:off x="1943100" y="3144057"/>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2780973" y="1922584"/>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3117606" y="4954269"/>
            <a:ext cx="270163" cy="338554"/>
          </a:xfrm>
          <a:prstGeom prst="rect">
            <a:avLst/>
          </a:prstGeom>
          <a:noFill/>
        </p:spPr>
        <p:txBody>
          <a:bodyPr wrap="square" rtlCol="0">
            <a:spAutoFit/>
          </a:bodyPr>
          <a:lstStyle/>
          <a:p>
            <a:r>
              <a:rPr lang="en-US" sz="1600" b="1" dirty="0">
                <a:solidFill>
                  <a:srgbClr val="FF0000"/>
                </a:solidFill>
              </a:rPr>
              <a:t>3</a:t>
            </a:r>
          </a:p>
        </p:txBody>
      </p:sp>
      <p:sp>
        <p:nvSpPr>
          <p:cNvPr id="18" name="TextBox 17">
            <a:extLst>
              <a:ext uri="{FF2B5EF4-FFF2-40B4-BE49-F238E27FC236}">
                <a16:creationId xmlns:a16="http://schemas.microsoft.com/office/drawing/2014/main" id="{BF5E457F-B030-407E-AA7D-2F5FBEB447D3}"/>
              </a:ext>
            </a:extLst>
          </p:cNvPr>
          <p:cNvSpPr txBox="1"/>
          <p:nvPr/>
        </p:nvSpPr>
        <p:spPr>
          <a:xfrm>
            <a:off x="6013485" y="3954256"/>
            <a:ext cx="270163" cy="338554"/>
          </a:xfrm>
          <a:prstGeom prst="rect">
            <a:avLst/>
          </a:prstGeom>
          <a:noFill/>
        </p:spPr>
        <p:txBody>
          <a:bodyPr wrap="square" rtlCol="0">
            <a:spAutoFit/>
          </a:bodyPr>
          <a:lstStyle/>
          <a:p>
            <a:r>
              <a:rPr lang="en-US" sz="1600" b="1" dirty="0">
                <a:solidFill>
                  <a:srgbClr val="FF0000"/>
                </a:solidFill>
              </a:rPr>
              <a:t>4</a:t>
            </a:r>
          </a:p>
        </p:txBody>
      </p:sp>
    </p:spTree>
    <p:extLst>
      <p:ext uri="{BB962C8B-B14F-4D97-AF65-F5344CB8AC3E}">
        <p14:creationId xmlns:p14="http://schemas.microsoft.com/office/powerpoint/2010/main" val="143767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Mandarin WRF</a:t>
            </a:r>
          </a:p>
        </p:txBody>
      </p:sp>
      <p:sp>
        <p:nvSpPr>
          <p:cNvPr id="2" name="Slide Number Placeholder 1"/>
          <p:cNvSpPr>
            <a:spLocks noGrp="1"/>
          </p:cNvSpPr>
          <p:nvPr>
            <p:ph type="sldNum" sz="quarter" idx="12"/>
          </p:nvPr>
        </p:nvSpPr>
        <p:spPr/>
        <p:txBody>
          <a:bodyPr/>
          <a:lstStyle/>
          <a:p>
            <a:fld id="{BD3E55A9-569A-D545-A4B8-5FD1BEC67654}" type="slidenum">
              <a:rPr lang="en-US" smtClean="0"/>
              <a:t>18</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3" y="1488882"/>
            <a:ext cx="13356111" cy="5971791"/>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 High levels of H2S at bar screens  </a:t>
            </a:r>
          </a:p>
          <a:p>
            <a:pPr marL="0" indent="0" eaLnBrk="1" fontAlgn="auto" hangingPunct="1">
              <a:lnSpc>
                <a:spcPct val="120000"/>
              </a:lnSpc>
              <a:spcAft>
                <a:spcPts val="0"/>
              </a:spcAft>
              <a:buClr>
                <a:schemeClr val="tx1"/>
              </a:buClr>
              <a:buNone/>
              <a:defRPr/>
            </a:pPr>
            <a:r>
              <a:rPr lang="en-US" sz="3200" b="1" dirty="0"/>
              <a:t>Alarms</a:t>
            </a:r>
            <a:r>
              <a:rPr lang="en-US" sz="3200" dirty="0"/>
              <a:t>: None at the plant, Contractor shall develop a process for alerting their employees in the event of an emergency</a:t>
            </a:r>
          </a:p>
          <a:p>
            <a:pPr marL="0" indent="0" eaLnBrk="1" fontAlgn="auto" hangingPunct="1">
              <a:lnSpc>
                <a:spcPct val="120000"/>
              </a:lnSpc>
              <a:spcAft>
                <a:spcPts val="0"/>
              </a:spcAft>
              <a:buClr>
                <a:schemeClr val="tx1"/>
              </a:buClr>
              <a:buNone/>
              <a:defRPr/>
            </a:pPr>
            <a:r>
              <a:rPr lang="en-US" sz="3200" b="1" dirty="0"/>
              <a:t>Assembly Locati</a:t>
            </a:r>
            <a:r>
              <a:rPr lang="en-US" sz="3200" dirty="0"/>
              <a:t>on: Main entry gate on the east side of the facility.</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r>
              <a:rPr lang="en-US" sz="3200" b="1" dirty="0"/>
              <a:t> </a:t>
            </a:r>
            <a:r>
              <a:rPr lang="en-US" sz="3200" dirty="0"/>
              <a:t>JEA Operators will lock and tag out equipment.  Contractors can place their locks and tags as well.</a:t>
            </a:r>
          </a:p>
          <a:p>
            <a:pPr marL="0" indent="0" eaLnBrk="1" fontAlgn="auto" hangingPunct="1">
              <a:lnSpc>
                <a:spcPct val="120000"/>
              </a:lnSpc>
              <a:spcAft>
                <a:spcPts val="0"/>
              </a:spcAft>
              <a:buClr>
                <a:schemeClr val="tx1"/>
              </a:buClr>
              <a:buNone/>
              <a:defRPr/>
            </a:pPr>
            <a:r>
              <a:rPr lang="en-US" sz="3200" b="1" dirty="0"/>
              <a:t>Check In Process</a:t>
            </a:r>
            <a:r>
              <a:rPr lang="en-US" sz="3200" dirty="0"/>
              <a:t>:  Yes, with O&amp;M staff depending on work being performed</a:t>
            </a:r>
          </a:p>
          <a:p>
            <a:pPr marL="0" indent="0" eaLnBrk="1" fontAlgn="auto" hangingPunct="1">
              <a:lnSpc>
                <a:spcPct val="120000"/>
              </a:lnSpc>
              <a:spcAft>
                <a:spcPts val="0"/>
              </a:spcAft>
              <a:buClr>
                <a:schemeClr val="tx1"/>
              </a:buClr>
              <a:buNone/>
              <a:defRPr/>
            </a:pPr>
            <a:r>
              <a:rPr lang="en-US" sz="3200" b="1" dirty="0"/>
              <a:t>Traffic</a:t>
            </a:r>
            <a:r>
              <a:rPr lang="en-US" sz="3200" dirty="0"/>
              <a:t>: Do not exceed posted plant speed limit and don’t tailgate into the plant</a:t>
            </a:r>
            <a:endParaRPr lang="en-US" sz="2600" dirty="0"/>
          </a:p>
        </p:txBody>
      </p:sp>
    </p:spTree>
    <p:extLst>
      <p:ext uri="{BB962C8B-B14F-4D97-AF65-F5344CB8AC3E}">
        <p14:creationId xmlns:p14="http://schemas.microsoft.com/office/powerpoint/2010/main" val="198800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Mandarin WRF</a:t>
            </a:r>
          </a:p>
        </p:txBody>
      </p:sp>
      <p:sp>
        <p:nvSpPr>
          <p:cNvPr id="2" name="Slide Number Placeholder 1"/>
          <p:cNvSpPr>
            <a:spLocks noGrp="1"/>
          </p:cNvSpPr>
          <p:nvPr>
            <p:ph type="sldNum" sz="quarter" idx="12"/>
          </p:nvPr>
        </p:nvSpPr>
        <p:spPr/>
        <p:txBody>
          <a:bodyPr/>
          <a:lstStyle/>
          <a:p>
            <a:fld id="{BD3E55A9-569A-D545-A4B8-5FD1BEC67654}" type="slidenum">
              <a:rPr lang="en-US" smtClean="0"/>
              <a:t>19</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7843897" y="3969305"/>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 Bar Screens</a:t>
            </a:r>
          </a:p>
        </p:txBody>
      </p:sp>
      <p:pic>
        <p:nvPicPr>
          <p:cNvPr id="5" name="Picture 4">
            <a:extLst>
              <a:ext uri="{FF2B5EF4-FFF2-40B4-BE49-F238E27FC236}">
                <a16:creationId xmlns:a16="http://schemas.microsoft.com/office/drawing/2014/main" id="{400346BD-9499-4EE5-9432-F020189C35C1}"/>
              </a:ext>
            </a:extLst>
          </p:cNvPr>
          <p:cNvPicPr>
            <a:picLocks noChangeAspect="1"/>
          </p:cNvPicPr>
          <p:nvPr/>
        </p:nvPicPr>
        <p:blipFill>
          <a:blip r:embed="rId5"/>
          <a:stretch>
            <a:fillRect/>
          </a:stretch>
        </p:blipFill>
        <p:spPr>
          <a:xfrm>
            <a:off x="1404129" y="1311882"/>
            <a:ext cx="5382376" cy="6773220"/>
          </a:xfrm>
          <a:prstGeom prst="rect">
            <a:avLst/>
          </a:prstGeom>
        </p:spPr>
      </p:pic>
      <p:sp>
        <p:nvSpPr>
          <p:cNvPr id="7" name="TextBox 6">
            <a:extLst>
              <a:ext uri="{FF2B5EF4-FFF2-40B4-BE49-F238E27FC236}">
                <a16:creationId xmlns:a16="http://schemas.microsoft.com/office/drawing/2014/main" id="{BE30A949-1461-4569-97BD-43FF90AD334B}"/>
              </a:ext>
            </a:extLst>
          </p:cNvPr>
          <p:cNvSpPr txBox="1"/>
          <p:nvPr/>
        </p:nvSpPr>
        <p:spPr>
          <a:xfrm>
            <a:off x="5278581" y="6025641"/>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5622723" y="7647753"/>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4728196" y="6579164"/>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3530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Daily Safety Briefing</a:t>
            </a:r>
          </a:p>
        </p:txBody>
      </p:sp>
      <p:sp>
        <p:nvSpPr>
          <p:cNvPr id="2" name="Slide Number Placeholder 1"/>
          <p:cNvSpPr>
            <a:spLocks noGrp="1"/>
          </p:cNvSpPr>
          <p:nvPr>
            <p:ph type="sldNum" sz="quarter" idx="12"/>
          </p:nvPr>
        </p:nvSpPr>
        <p:spPr/>
        <p:txBody>
          <a:bodyPr/>
          <a:lstStyle/>
          <a:p>
            <a:fld id="{BD3E55A9-569A-D545-A4B8-5FD1BEC67654}" type="slidenum">
              <a:rPr lang="en-US" smtClean="0"/>
              <a:t>2</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60399" y="1734844"/>
            <a:ext cx="13309600" cy="5434883"/>
          </a:xfrm>
        </p:spPr>
        <p:txBody>
          <a:bodyPr>
            <a:noAutofit/>
          </a:bodyPr>
          <a:lstStyle/>
          <a:p>
            <a:pPr marL="0" indent="0" eaLnBrk="1" hangingPunct="1">
              <a:buClr>
                <a:schemeClr val="tx1"/>
              </a:buClr>
              <a:buNone/>
            </a:pPr>
            <a:r>
              <a:rPr lang="en-US" altLang="en-US" sz="3200" dirty="0"/>
              <a:t>The supervisor, lead person, or foreman is required to conduct a Job Safety Briefing prior to beginning work with the crew to discuss the hazards that are present for the day’s tasks and the proper controls for each hazard identified.</a:t>
            </a:r>
          </a:p>
          <a:p>
            <a:pPr marL="0" indent="0" eaLnBrk="1" hangingPunct="1">
              <a:buClr>
                <a:schemeClr val="tx1"/>
              </a:buClr>
              <a:buNone/>
            </a:pPr>
            <a:endParaRPr lang="en-US" altLang="en-US" sz="3200" dirty="0"/>
          </a:p>
          <a:p>
            <a:pPr marL="0" indent="0" eaLnBrk="1" hangingPunct="1">
              <a:buClr>
                <a:schemeClr val="tx1"/>
              </a:buClr>
              <a:buNone/>
            </a:pPr>
            <a:r>
              <a:rPr lang="en-US" altLang="en-US" sz="3200" dirty="0"/>
              <a:t>Situational awareness, hazard recognition, and being in the moment should be a focus of daily briefing details since the hazards can change.   </a:t>
            </a:r>
          </a:p>
          <a:p>
            <a:pPr marL="0" indent="0" eaLnBrk="1" hangingPunct="1">
              <a:buClr>
                <a:schemeClr val="tx1"/>
              </a:buClr>
              <a:buNone/>
            </a:pPr>
            <a:endParaRPr lang="en-US" altLang="en-US" sz="3200" dirty="0"/>
          </a:p>
          <a:p>
            <a:pPr marL="0" indent="0" eaLnBrk="1" hangingPunct="1">
              <a:buClr>
                <a:schemeClr val="tx1"/>
              </a:buClr>
              <a:buNone/>
            </a:pPr>
            <a:r>
              <a:rPr lang="en-US" altLang="en-US" sz="3200" dirty="0"/>
              <a:t>In the case of an evacuation, the Contractor will be responsible for accounting for all their personnel and communicating the status of their employees to the Contractor Sponsor.</a:t>
            </a:r>
          </a:p>
        </p:txBody>
      </p:sp>
    </p:spTree>
    <p:extLst>
      <p:ext uri="{BB962C8B-B14F-4D97-AF65-F5344CB8AC3E}">
        <p14:creationId xmlns:p14="http://schemas.microsoft.com/office/powerpoint/2010/main" val="426167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Monterey WRF</a:t>
            </a:r>
          </a:p>
        </p:txBody>
      </p:sp>
      <p:sp>
        <p:nvSpPr>
          <p:cNvPr id="2" name="Slide Number Placeholder 1"/>
          <p:cNvSpPr>
            <a:spLocks noGrp="1"/>
          </p:cNvSpPr>
          <p:nvPr>
            <p:ph type="sldNum" sz="quarter" idx="12"/>
          </p:nvPr>
        </p:nvSpPr>
        <p:spPr/>
        <p:txBody>
          <a:bodyPr/>
          <a:lstStyle/>
          <a:p>
            <a:fld id="{BD3E55A9-569A-D545-A4B8-5FD1BEC67654}" type="slidenum">
              <a:rPr lang="en-US" smtClean="0"/>
              <a:t>20</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4" y="1848958"/>
            <a:ext cx="13356111" cy="5431463"/>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 None identified- Communication is paramount</a:t>
            </a:r>
          </a:p>
          <a:p>
            <a:pPr marL="0" indent="0" eaLnBrk="1" fontAlgn="auto" hangingPunct="1">
              <a:lnSpc>
                <a:spcPct val="120000"/>
              </a:lnSpc>
              <a:spcAft>
                <a:spcPts val="0"/>
              </a:spcAft>
              <a:buClr>
                <a:schemeClr val="tx1"/>
              </a:buClr>
              <a:buNone/>
              <a:defRPr/>
            </a:pPr>
            <a:r>
              <a:rPr lang="en-US" sz="3200" b="1" dirty="0"/>
              <a:t>Alarms</a:t>
            </a:r>
            <a:r>
              <a:rPr lang="en-US" sz="3200" dirty="0"/>
              <a:t>: None at the plant, Contractor shall develop a process for alerting their employees in the event of an emergency</a:t>
            </a:r>
          </a:p>
          <a:p>
            <a:pPr marL="0" indent="0" eaLnBrk="1" fontAlgn="auto" hangingPunct="1">
              <a:lnSpc>
                <a:spcPct val="120000"/>
              </a:lnSpc>
              <a:spcAft>
                <a:spcPts val="0"/>
              </a:spcAft>
              <a:buClr>
                <a:schemeClr val="tx1"/>
              </a:buClr>
              <a:buNone/>
              <a:defRPr/>
            </a:pPr>
            <a:r>
              <a:rPr lang="en-US" sz="3200" b="1" dirty="0"/>
              <a:t>Assembly Location</a:t>
            </a:r>
            <a:r>
              <a:rPr lang="en-US" sz="3200" dirty="0"/>
              <a:t>: Flagpole</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r>
              <a:rPr lang="en-US" sz="3200" b="1" dirty="0"/>
              <a:t> </a:t>
            </a:r>
            <a:r>
              <a:rPr lang="en-US" sz="3200" dirty="0"/>
              <a:t>LOTO request, LOTO Document filled out, Tags zip tied on valves, Clasp Tags zip tied on breakers. </a:t>
            </a:r>
          </a:p>
          <a:p>
            <a:pPr marL="0" indent="0" eaLnBrk="1" fontAlgn="auto" hangingPunct="1">
              <a:lnSpc>
                <a:spcPct val="120000"/>
              </a:lnSpc>
              <a:spcAft>
                <a:spcPts val="0"/>
              </a:spcAft>
              <a:buClr>
                <a:schemeClr val="tx1"/>
              </a:buClr>
              <a:buNone/>
              <a:defRPr/>
            </a:pPr>
            <a:r>
              <a:rPr lang="en-US" sz="3200" b="1" dirty="0"/>
              <a:t>Check In Process</a:t>
            </a:r>
            <a:r>
              <a:rPr lang="en-US" sz="3200" dirty="0"/>
              <a:t>:  Contractor foreman meets with Ops/Team Lead before beginning work and at end of day or project.</a:t>
            </a:r>
          </a:p>
        </p:txBody>
      </p:sp>
    </p:spTree>
    <p:extLst>
      <p:ext uri="{BB962C8B-B14F-4D97-AF65-F5344CB8AC3E}">
        <p14:creationId xmlns:p14="http://schemas.microsoft.com/office/powerpoint/2010/main" val="197025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99D27-AC25-41B8-8C73-DC2E51A6C533}"/>
              </a:ext>
            </a:extLst>
          </p:cNvPr>
          <p:cNvPicPr>
            <a:picLocks noChangeAspect="1"/>
          </p:cNvPicPr>
          <p:nvPr/>
        </p:nvPicPr>
        <p:blipFill>
          <a:blip r:embed="rId3"/>
          <a:stretch>
            <a:fillRect/>
          </a:stretch>
        </p:blipFill>
        <p:spPr>
          <a:xfrm>
            <a:off x="1410148" y="1504609"/>
            <a:ext cx="6129347" cy="6386451"/>
          </a:xfrm>
          <a:prstGeom prst="rect">
            <a:avLst/>
          </a:prstGeom>
        </p:spPr>
      </p:pic>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Monterey WRF</a:t>
            </a:r>
          </a:p>
        </p:txBody>
      </p:sp>
      <p:sp>
        <p:nvSpPr>
          <p:cNvPr id="2" name="Slide Number Placeholder 1"/>
          <p:cNvSpPr>
            <a:spLocks noGrp="1"/>
          </p:cNvSpPr>
          <p:nvPr>
            <p:ph type="sldNum" sz="quarter" idx="12"/>
          </p:nvPr>
        </p:nvSpPr>
        <p:spPr/>
        <p:txBody>
          <a:bodyPr/>
          <a:lstStyle/>
          <a:p>
            <a:fld id="{BD3E55A9-569A-D545-A4B8-5FD1BEC67654}" type="slidenum">
              <a:rPr lang="en-US" smtClean="0"/>
              <a:t>21</a:t>
            </a:fld>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8869977" y="3854077"/>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 Flagpole</a:t>
            </a:r>
          </a:p>
        </p:txBody>
      </p:sp>
      <p:sp>
        <p:nvSpPr>
          <p:cNvPr id="7" name="TextBox 6">
            <a:extLst>
              <a:ext uri="{FF2B5EF4-FFF2-40B4-BE49-F238E27FC236}">
                <a16:creationId xmlns:a16="http://schemas.microsoft.com/office/drawing/2014/main" id="{BE30A949-1461-4569-97BD-43FF90AD334B}"/>
              </a:ext>
            </a:extLst>
          </p:cNvPr>
          <p:cNvSpPr txBox="1"/>
          <p:nvPr/>
        </p:nvSpPr>
        <p:spPr>
          <a:xfrm>
            <a:off x="2935851" y="2212672"/>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1825265" y="3994618"/>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2198429" y="3515523"/>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427559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Arlington East WRF</a:t>
            </a:r>
          </a:p>
        </p:txBody>
      </p:sp>
      <p:sp>
        <p:nvSpPr>
          <p:cNvPr id="2" name="Slide Number Placeholder 1"/>
          <p:cNvSpPr>
            <a:spLocks noGrp="1"/>
          </p:cNvSpPr>
          <p:nvPr>
            <p:ph type="sldNum" sz="quarter" idx="12"/>
          </p:nvPr>
        </p:nvSpPr>
        <p:spPr/>
        <p:txBody>
          <a:bodyPr/>
          <a:lstStyle/>
          <a:p>
            <a:fld id="{BD3E55A9-569A-D545-A4B8-5FD1BEC67654}" type="slidenum">
              <a:rPr lang="en-US" smtClean="0"/>
              <a:t>22</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4" y="1848958"/>
            <a:ext cx="13356111" cy="5431463"/>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a:t>
            </a:r>
          </a:p>
          <a:p>
            <a:pPr marL="0" indent="0" eaLnBrk="1" fontAlgn="auto" hangingPunct="1">
              <a:lnSpc>
                <a:spcPct val="120000"/>
              </a:lnSpc>
              <a:spcAft>
                <a:spcPts val="0"/>
              </a:spcAft>
              <a:buClr>
                <a:schemeClr val="tx1"/>
              </a:buClr>
              <a:buNone/>
              <a:defRPr/>
            </a:pPr>
            <a:r>
              <a:rPr lang="en-US" sz="3200" b="1" dirty="0"/>
              <a:t>Alarms</a:t>
            </a:r>
            <a:r>
              <a:rPr lang="en-US" sz="3200" dirty="0"/>
              <a:t>:</a:t>
            </a:r>
          </a:p>
          <a:p>
            <a:pPr marL="0" indent="0" eaLnBrk="1" fontAlgn="auto" hangingPunct="1">
              <a:lnSpc>
                <a:spcPct val="120000"/>
              </a:lnSpc>
              <a:spcAft>
                <a:spcPts val="0"/>
              </a:spcAft>
              <a:buClr>
                <a:schemeClr val="tx1"/>
              </a:buClr>
              <a:buNone/>
              <a:defRPr/>
            </a:pPr>
            <a:r>
              <a:rPr lang="en-US" sz="3200" b="1" dirty="0"/>
              <a:t>Assembly Location</a:t>
            </a:r>
            <a:r>
              <a:rPr lang="en-US" sz="3200" dirty="0"/>
              <a:t>:</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p>
          <a:p>
            <a:pPr marL="0" indent="0" eaLnBrk="1" fontAlgn="auto" hangingPunct="1">
              <a:lnSpc>
                <a:spcPct val="120000"/>
              </a:lnSpc>
              <a:spcAft>
                <a:spcPts val="0"/>
              </a:spcAft>
              <a:buClr>
                <a:schemeClr val="tx1"/>
              </a:buClr>
              <a:buNone/>
              <a:defRPr/>
            </a:pPr>
            <a:r>
              <a:rPr lang="en-US" sz="3200" b="1" dirty="0"/>
              <a:t>Check In Process</a:t>
            </a:r>
            <a:r>
              <a:rPr lang="en-US" sz="3200" dirty="0"/>
              <a:t>:</a:t>
            </a:r>
          </a:p>
        </p:txBody>
      </p:sp>
    </p:spTree>
    <p:extLst>
      <p:ext uri="{BB962C8B-B14F-4D97-AF65-F5344CB8AC3E}">
        <p14:creationId xmlns:p14="http://schemas.microsoft.com/office/powerpoint/2010/main" val="2675790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Arlington East WRF</a:t>
            </a:r>
          </a:p>
        </p:txBody>
      </p:sp>
      <p:sp>
        <p:nvSpPr>
          <p:cNvPr id="2" name="Slide Number Placeholder 1"/>
          <p:cNvSpPr>
            <a:spLocks noGrp="1"/>
          </p:cNvSpPr>
          <p:nvPr>
            <p:ph type="sldNum" sz="quarter" idx="12"/>
          </p:nvPr>
        </p:nvSpPr>
        <p:spPr/>
        <p:txBody>
          <a:bodyPr/>
          <a:lstStyle/>
          <a:p>
            <a:fld id="{BD3E55A9-569A-D545-A4B8-5FD1BEC67654}" type="slidenum">
              <a:rPr lang="en-US" smtClean="0"/>
              <a:t>23</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8869977" y="3854077"/>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a:t>
            </a:r>
          </a:p>
        </p:txBody>
      </p:sp>
      <p:pic>
        <p:nvPicPr>
          <p:cNvPr id="5" name="Picture 4">
            <a:extLst>
              <a:ext uri="{FF2B5EF4-FFF2-40B4-BE49-F238E27FC236}">
                <a16:creationId xmlns:a16="http://schemas.microsoft.com/office/drawing/2014/main" id="{A56CA330-0BF7-47F5-9E1B-E28DC3563CC5}"/>
              </a:ext>
            </a:extLst>
          </p:cNvPr>
          <p:cNvPicPr>
            <a:picLocks noChangeAspect="1"/>
          </p:cNvPicPr>
          <p:nvPr/>
        </p:nvPicPr>
        <p:blipFill>
          <a:blip r:embed="rId5"/>
          <a:stretch>
            <a:fillRect/>
          </a:stretch>
        </p:blipFill>
        <p:spPr>
          <a:xfrm>
            <a:off x="1266782" y="1394911"/>
            <a:ext cx="7257478" cy="6667971"/>
          </a:xfrm>
          <a:prstGeom prst="rect">
            <a:avLst/>
          </a:prstGeom>
        </p:spPr>
      </p:pic>
      <p:sp>
        <p:nvSpPr>
          <p:cNvPr id="7" name="TextBox 6">
            <a:extLst>
              <a:ext uri="{FF2B5EF4-FFF2-40B4-BE49-F238E27FC236}">
                <a16:creationId xmlns:a16="http://schemas.microsoft.com/office/drawing/2014/main" id="{BE30A949-1461-4569-97BD-43FF90AD334B}"/>
              </a:ext>
            </a:extLst>
          </p:cNvPr>
          <p:cNvSpPr txBox="1"/>
          <p:nvPr/>
        </p:nvSpPr>
        <p:spPr>
          <a:xfrm>
            <a:off x="2677407" y="2355464"/>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flipH="1">
            <a:off x="2203544" y="2714979"/>
            <a:ext cx="4738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11901229" y="4973918"/>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47265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err="1">
                <a:solidFill>
                  <a:schemeClr val="bg1"/>
                </a:solidFill>
                <a:latin typeface="Franklin Gothic Demi" panose="020B0603020102020204" pitchFamily="34" charset="0"/>
              </a:rPr>
              <a:t>Blacksford</a:t>
            </a:r>
            <a:r>
              <a:rPr lang="en-US" sz="3600" b="1" dirty="0">
                <a:solidFill>
                  <a:schemeClr val="bg1"/>
                </a:solidFill>
                <a:latin typeface="Franklin Gothic Demi" panose="020B0603020102020204" pitchFamily="34" charset="0"/>
              </a:rPr>
              <a:t> WRF</a:t>
            </a:r>
          </a:p>
        </p:txBody>
      </p:sp>
      <p:sp>
        <p:nvSpPr>
          <p:cNvPr id="2" name="Slide Number Placeholder 1"/>
          <p:cNvSpPr>
            <a:spLocks noGrp="1"/>
          </p:cNvSpPr>
          <p:nvPr>
            <p:ph type="sldNum" sz="quarter" idx="12"/>
          </p:nvPr>
        </p:nvSpPr>
        <p:spPr/>
        <p:txBody>
          <a:bodyPr/>
          <a:lstStyle/>
          <a:p>
            <a:fld id="{BD3E55A9-569A-D545-A4B8-5FD1BEC67654}" type="slidenum">
              <a:rPr lang="en-US" smtClean="0"/>
              <a:t>24</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4" y="1848958"/>
            <a:ext cx="13356111" cy="5431463"/>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a:t>
            </a:r>
          </a:p>
          <a:p>
            <a:pPr marL="0" indent="0" eaLnBrk="1" fontAlgn="auto" hangingPunct="1">
              <a:lnSpc>
                <a:spcPct val="120000"/>
              </a:lnSpc>
              <a:spcAft>
                <a:spcPts val="0"/>
              </a:spcAft>
              <a:buClr>
                <a:schemeClr val="tx1"/>
              </a:buClr>
              <a:buNone/>
              <a:defRPr/>
            </a:pPr>
            <a:r>
              <a:rPr lang="en-US" sz="3200" b="1" dirty="0"/>
              <a:t>Alarms</a:t>
            </a:r>
            <a:r>
              <a:rPr lang="en-US" sz="3200" dirty="0"/>
              <a:t>:</a:t>
            </a:r>
          </a:p>
          <a:p>
            <a:pPr marL="0" indent="0" eaLnBrk="1" fontAlgn="auto" hangingPunct="1">
              <a:lnSpc>
                <a:spcPct val="120000"/>
              </a:lnSpc>
              <a:spcAft>
                <a:spcPts val="0"/>
              </a:spcAft>
              <a:buClr>
                <a:schemeClr val="tx1"/>
              </a:buClr>
              <a:buNone/>
              <a:defRPr/>
            </a:pPr>
            <a:r>
              <a:rPr lang="en-US" sz="3200" b="1" dirty="0"/>
              <a:t>Assembly Location</a:t>
            </a:r>
            <a:r>
              <a:rPr lang="en-US" sz="3200" dirty="0"/>
              <a:t>:</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p>
          <a:p>
            <a:pPr marL="0" indent="0" eaLnBrk="1" fontAlgn="auto" hangingPunct="1">
              <a:lnSpc>
                <a:spcPct val="120000"/>
              </a:lnSpc>
              <a:spcAft>
                <a:spcPts val="0"/>
              </a:spcAft>
              <a:buClr>
                <a:schemeClr val="tx1"/>
              </a:buClr>
              <a:buNone/>
              <a:defRPr/>
            </a:pPr>
            <a:r>
              <a:rPr lang="en-US" sz="3200" b="1" dirty="0"/>
              <a:t>Check In Process</a:t>
            </a:r>
            <a:r>
              <a:rPr lang="en-US" sz="3200" dirty="0"/>
              <a:t>:</a:t>
            </a:r>
          </a:p>
        </p:txBody>
      </p:sp>
    </p:spTree>
    <p:extLst>
      <p:ext uri="{BB962C8B-B14F-4D97-AF65-F5344CB8AC3E}">
        <p14:creationId xmlns:p14="http://schemas.microsoft.com/office/powerpoint/2010/main" val="112531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C3EDD-9DFE-4266-A9AA-FBB2AEF19545}"/>
              </a:ext>
            </a:extLst>
          </p:cNvPr>
          <p:cNvPicPr>
            <a:picLocks noChangeAspect="1"/>
          </p:cNvPicPr>
          <p:nvPr/>
        </p:nvPicPr>
        <p:blipFill>
          <a:blip r:embed="rId3"/>
          <a:stretch>
            <a:fillRect/>
          </a:stretch>
        </p:blipFill>
        <p:spPr>
          <a:xfrm>
            <a:off x="1806253" y="1530458"/>
            <a:ext cx="5271880" cy="6209823"/>
          </a:xfrm>
          <a:prstGeom prst="rect">
            <a:avLst/>
          </a:prstGeom>
        </p:spPr>
      </p:pic>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err="1">
                <a:solidFill>
                  <a:schemeClr val="bg1"/>
                </a:solidFill>
                <a:latin typeface="Franklin Gothic Demi" panose="020B0603020102020204" pitchFamily="34" charset="0"/>
              </a:rPr>
              <a:t>Blacksford</a:t>
            </a:r>
            <a:r>
              <a:rPr lang="en-US" sz="3600" b="1" dirty="0">
                <a:solidFill>
                  <a:schemeClr val="bg1"/>
                </a:solidFill>
                <a:latin typeface="Franklin Gothic Demi" panose="020B0603020102020204" pitchFamily="34" charset="0"/>
              </a:rPr>
              <a:t> WRF</a:t>
            </a:r>
          </a:p>
        </p:txBody>
      </p:sp>
      <p:sp>
        <p:nvSpPr>
          <p:cNvPr id="2" name="Slide Number Placeholder 1"/>
          <p:cNvSpPr>
            <a:spLocks noGrp="1"/>
          </p:cNvSpPr>
          <p:nvPr>
            <p:ph type="sldNum" sz="quarter" idx="12"/>
          </p:nvPr>
        </p:nvSpPr>
        <p:spPr/>
        <p:txBody>
          <a:bodyPr/>
          <a:lstStyle/>
          <a:p>
            <a:fld id="{BD3E55A9-569A-D545-A4B8-5FD1BEC67654}" type="slidenum">
              <a:rPr lang="en-US" smtClean="0"/>
              <a:t>25</a:t>
            </a:fld>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8869977" y="3854077"/>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a:t>
            </a:r>
          </a:p>
        </p:txBody>
      </p:sp>
      <p:sp>
        <p:nvSpPr>
          <p:cNvPr id="7" name="TextBox 6">
            <a:extLst>
              <a:ext uri="{FF2B5EF4-FFF2-40B4-BE49-F238E27FC236}">
                <a16:creationId xmlns:a16="http://schemas.microsoft.com/office/drawing/2014/main" id="{BE30A949-1461-4569-97BD-43FF90AD334B}"/>
              </a:ext>
            </a:extLst>
          </p:cNvPr>
          <p:cNvSpPr txBox="1"/>
          <p:nvPr/>
        </p:nvSpPr>
        <p:spPr>
          <a:xfrm>
            <a:off x="5976399" y="5466027"/>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5943196" y="7248759"/>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11816562" y="4986932"/>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126153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err="1">
                <a:solidFill>
                  <a:schemeClr val="bg1"/>
                </a:solidFill>
                <a:latin typeface="Franklin Gothic Demi" panose="020B0603020102020204" pitchFamily="34" charset="0"/>
              </a:rPr>
              <a:t>Julington</a:t>
            </a:r>
            <a:r>
              <a:rPr lang="en-US" sz="3600" b="1" dirty="0">
                <a:solidFill>
                  <a:schemeClr val="bg1"/>
                </a:solidFill>
                <a:latin typeface="Franklin Gothic Demi" panose="020B0603020102020204" pitchFamily="34" charset="0"/>
              </a:rPr>
              <a:t> Creek WRF</a:t>
            </a:r>
          </a:p>
        </p:txBody>
      </p:sp>
      <p:sp>
        <p:nvSpPr>
          <p:cNvPr id="2" name="Slide Number Placeholder 1"/>
          <p:cNvSpPr>
            <a:spLocks noGrp="1"/>
          </p:cNvSpPr>
          <p:nvPr>
            <p:ph type="sldNum" sz="quarter" idx="12"/>
          </p:nvPr>
        </p:nvSpPr>
        <p:spPr/>
        <p:txBody>
          <a:bodyPr/>
          <a:lstStyle/>
          <a:p>
            <a:fld id="{BD3E55A9-569A-D545-A4B8-5FD1BEC67654}" type="slidenum">
              <a:rPr lang="en-US" smtClean="0"/>
              <a:t>26</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4" y="1848958"/>
            <a:ext cx="13356111" cy="5431463"/>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a:t>
            </a:r>
          </a:p>
          <a:p>
            <a:pPr marL="0" indent="0" eaLnBrk="1" fontAlgn="auto" hangingPunct="1">
              <a:lnSpc>
                <a:spcPct val="120000"/>
              </a:lnSpc>
              <a:spcAft>
                <a:spcPts val="0"/>
              </a:spcAft>
              <a:buClr>
                <a:schemeClr val="tx1"/>
              </a:buClr>
              <a:buNone/>
              <a:defRPr/>
            </a:pPr>
            <a:r>
              <a:rPr lang="en-US" sz="3200" b="1" dirty="0"/>
              <a:t>Alarms</a:t>
            </a:r>
            <a:r>
              <a:rPr lang="en-US" sz="3200" dirty="0"/>
              <a:t>:</a:t>
            </a:r>
          </a:p>
          <a:p>
            <a:pPr marL="0" indent="0" eaLnBrk="1" fontAlgn="auto" hangingPunct="1">
              <a:lnSpc>
                <a:spcPct val="120000"/>
              </a:lnSpc>
              <a:spcAft>
                <a:spcPts val="0"/>
              </a:spcAft>
              <a:buClr>
                <a:schemeClr val="tx1"/>
              </a:buClr>
              <a:buNone/>
              <a:defRPr/>
            </a:pPr>
            <a:r>
              <a:rPr lang="en-US" sz="3200" b="1" dirty="0"/>
              <a:t>Assembly Location</a:t>
            </a:r>
            <a:r>
              <a:rPr lang="en-US" sz="3200" dirty="0"/>
              <a:t>:</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p>
          <a:p>
            <a:pPr marL="0" indent="0" eaLnBrk="1" fontAlgn="auto" hangingPunct="1">
              <a:lnSpc>
                <a:spcPct val="120000"/>
              </a:lnSpc>
              <a:spcAft>
                <a:spcPts val="0"/>
              </a:spcAft>
              <a:buClr>
                <a:schemeClr val="tx1"/>
              </a:buClr>
              <a:buNone/>
              <a:defRPr/>
            </a:pPr>
            <a:r>
              <a:rPr lang="en-US" sz="3200" b="1" dirty="0"/>
              <a:t>Check In Process</a:t>
            </a:r>
            <a:r>
              <a:rPr lang="en-US" sz="3200" dirty="0"/>
              <a:t>:</a:t>
            </a:r>
          </a:p>
        </p:txBody>
      </p:sp>
    </p:spTree>
    <p:extLst>
      <p:ext uri="{BB962C8B-B14F-4D97-AF65-F5344CB8AC3E}">
        <p14:creationId xmlns:p14="http://schemas.microsoft.com/office/powerpoint/2010/main" val="3447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4746D-722D-44CE-AB10-4A84841A8E9F}"/>
              </a:ext>
            </a:extLst>
          </p:cNvPr>
          <p:cNvPicPr>
            <a:picLocks noChangeAspect="1"/>
          </p:cNvPicPr>
          <p:nvPr/>
        </p:nvPicPr>
        <p:blipFill>
          <a:blip r:embed="rId3"/>
          <a:stretch>
            <a:fillRect/>
          </a:stretch>
        </p:blipFill>
        <p:spPr>
          <a:xfrm>
            <a:off x="1031601" y="1622224"/>
            <a:ext cx="9956429" cy="6440658"/>
          </a:xfrm>
          <a:prstGeom prst="rect">
            <a:avLst/>
          </a:prstGeom>
        </p:spPr>
      </p:pic>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err="1">
                <a:solidFill>
                  <a:schemeClr val="bg1"/>
                </a:solidFill>
                <a:latin typeface="Franklin Gothic Demi" panose="020B0603020102020204" pitchFamily="34" charset="0"/>
              </a:rPr>
              <a:t>Julington</a:t>
            </a:r>
            <a:r>
              <a:rPr lang="en-US" sz="3600" b="1" dirty="0">
                <a:solidFill>
                  <a:schemeClr val="bg1"/>
                </a:solidFill>
                <a:latin typeface="Franklin Gothic Demi" panose="020B0603020102020204" pitchFamily="34" charset="0"/>
              </a:rPr>
              <a:t> Creek WRF</a:t>
            </a:r>
          </a:p>
        </p:txBody>
      </p:sp>
      <p:sp>
        <p:nvSpPr>
          <p:cNvPr id="2" name="Slide Number Placeholder 1"/>
          <p:cNvSpPr>
            <a:spLocks noGrp="1"/>
          </p:cNvSpPr>
          <p:nvPr>
            <p:ph type="sldNum" sz="quarter" idx="12"/>
          </p:nvPr>
        </p:nvSpPr>
        <p:spPr/>
        <p:txBody>
          <a:bodyPr/>
          <a:lstStyle/>
          <a:p>
            <a:fld id="{BD3E55A9-569A-D545-A4B8-5FD1BEC67654}" type="slidenum">
              <a:rPr lang="en-US" smtClean="0"/>
              <a:t>27</a:t>
            </a:fld>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11429734" y="2112038"/>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a:t>
            </a:r>
          </a:p>
        </p:txBody>
      </p:sp>
      <p:sp>
        <p:nvSpPr>
          <p:cNvPr id="7" name="TextBox 6">
            <a:extLst>
              <a:ext uri="{FF2B5EF4-FFF2-40B4-BE49-F238E27FC236}">
                <a16:creationId xmlns:a16="http://schemas.microsoft.com/office/drawing/2014/main" id="{BE30A949-1461-4569-97BD-43FF90AD334B}"/>
              </a:ext>
            </a:extLst>
          </p:cNvPr>
          <p:cNvSpPr txBox="1"/>
          <p:nvPr/>
        </p:nvSpPr>
        <p:spPr>
          <a:xfrm>
            <a:off x="1615051" y="5698608"/>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8869531" y="1732282"/>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12307629" y="4698526"/>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232319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WRF</a:t>
            </a:r>
          </a:p>
        </p:txBody>
      </p:sp>
      <p:sp>
        <p:nvSpPr>
          <p:cNvPr id="2" name="Slide Number Placeholder 1"/>
          <p:cNvSpPr>
            <a:spLocks noGrp="1"/>
          </p:cNvSpPr>
          <p:nvPr>
            <p:ph type="sldNum" sz="quarter" idx="12"/>
          </p:nvPr>
        </p:nvSpPr>
        <p:spPr/>
        <p:txBody>
          <a:bodyPr/>
          <a:lstStyle/>
          <a:p>
            <a:fld id="{BD3E55A9-569A-D545-A4B8-5FD1BEC67654}" type="slidenum">
              <a:rPr lang="en-US" smtClean="0"/>
              <a:t>28</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637144" y="1848958"/>
            <a:ext cx="13356111" cy="5431463"/>
          </a:xfrm>
        </p:spPr>
        <p:txBody>
          <a:bodyPr>
            <a:noAutofit/>
          </a:bodyPr>
          <a:lstStyle/>
          <a:p>
            <a:pPr marL="0" indent="0" eaLnBrk="1" fontAlgn="auto" hangingPunct="1">
              <a:lnSpc>
                <a:spcPct val="120000"/>
              </a:lnSpc>
              <a:spcAft>
                <a:spcPts val="0"/>
              </a:spcAft>
              <a:buClr>
                <a:schemeClr val="tx1"/>
              </a:buClr>
              <a:buNone/>
              <a:defRPr/>
            </a:pPr>
            <a:r>
              <a:rPr lang="en-US" sz="3200" b="1" dirty="0"/>
              <a:t>Unique Hazards Include</a:t>
            </a:r>
            <a:r>
              <a:rPr lang="en-US" sz="3200" dirty="0"/>
              <a:t>:</a:t>
            </a:r>
          </a:p>
          <a:p>
            <a:pPr marL="0" indent="0" eaLnBrk="1" fontAlgn="auto" hangingPunct="1">
              <a:lnSpc>
                <a:spcPct val="120000"/>
              </a:lnSpc>
              <a:spcAft>
                <a:spcPts val="0"/>
              </a:spcAft>
              <a:buClr>
                <a:schemeClr val="tx1"/>
              </a:buClr>
              <a:buNone/>
              <a:defRPr/>
            </a:pPr>
            <a:r>
              <a:rPr lang="en-US" sz="3200" b="1" dirty="0"/>
              <a:t>Alarms</a:t>
            </a:r>
            <a:r>
              <a:rPr lang="en-US" sz="3200" dirty="0"/>
              <a:t>:</a:t>
            </a:r>
          </a:p>
          <a:p>
            <a:pPr marL="0" indent="0" eaLnBrk="1" fontAlgn="auto" hangingPunct="1">
              <a:lnSpc>
                <a:spcPct val="120000"/>
              </a:lnSpc>
              <a:spcAft>
                <a:spcPts val="0"/>
              </a:spcAft>
              <a:buClr>
                <a:schemeClr val="tx1"/>
              </a:buClr>
              <a:buNone/>
              <a:defRPr/>
            </a:pPr>
            <a:r>
              <a:rPr lang="en-US" sz="3200" b="1" dirty="0"/>
              <a:t>Assembly Location</a:t>
            </a:r>
            <a:r>
              <a:rPr lang="en-US" sz="3200" dirty="0"/>
              <a:t>:</a:t>
            </a:r>
          </a:p>
          <a:p>
            <a:pPr marL="0" indent="0" eaLnBrk="1" fontAlgn="auto" hangingPunct="1">
              <a:lnSpc>
                <a:spcPct val="120000"/>
              </a:lnSpc>
              <a:spcAft>
                <a:spcPts val="0"/>
              </a:spcAft>
              <a:buClr>
                <a:schemeClr val="tx1"/>
              </a:buClr>
              <a:buNone/>
              <a:defRPr/>
            </a:pPr>
            <a:r>
              <a:rPr lang="en-US" sz="3200" b="1" dirty="0"/>
              <a:t>Hazardous Energy Controls (LOTO)</a:t>
            </a:r>
            <a:r>
              <a:rPr lang="en-US" sz="3200" dirty="0"/>
              <a:t>:</a:t>
            </a:r>
          </a:p>
          <a:p>
            <a:pPr marL="0" indent="0" eaLnBrk="1" fontAlgn="auto" hangingPunct="1">
              <a:lnSpc>
                <a:spcPct val="120000"/>
              </a:lnSpc>
              <a:spcAft>
                <a:spcPts val="0"/>
              </a:spcAft>
              <a:buClr>
                <a:schemeClr val="tx1"/>
              </a:buClr>
              <a:buNone/>
              <a:defRPr/>
            </a:pPr>
            <a:r>
              <a:rPr lang="en-US" sz="3200" b="1" dirty="0"/>
              <a:t>Check In Process</a:t>
            </a:r>
            <a:r>
              <a:rPr lang="en-US" sz="3200" dirty="0"/>
              <a:t>:</a:t>
            </a:r>
          </a:p>
        </p:txBody>
      </p:sp>
    </p:spTree>
    <p:extLst>
      <p:ext uri="{BB962C8B-B14F-4D97-AF65-F5344CB8AC3E}">
        <p14:creationId xmlns:p14="http://schemas.microsoft.com/office/powerpoint/2010/main" val="72850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err="1">
                <a:solidFill>
                  <a:schemeClr val="bg1"/>
                </a:solidFill>
                <a:latin typeface="Franklin Gothic Demi" panose="020B0603020102020204" pitchFamily="34" charset="0"/>
              </a:rPr>
              <a:t>Monteray</a:t>
            </a:r>
            <a:r>
              <a:rPr lang="en-US" sz="3600" b="1" dirty="0">
                <a:solidFill>
                  <a:schemeClr val="bg1"/>
                </a:solidFill>
                <a:latin typeface="Franklin Gothic Demi" panose="020B0603020102020204" pitchFamily="34" charset="0"/>
              </a:rPr>
              <a:t> WRF</a:t>
            </a:r>
          </a:p>
        </p:txBody>
      </p:sp>
      <p:sp>
        <p:nvSpPr>
          <p:cNvPr id="2" name="Slide Number Placeholder 1"/>
          <p:cNvSpPr>
            <a:spLocks noGrp="1"/>
          </p:cNvSpPr>
          <p:nvPr>
            <p:ph type="sldNum" sz="quarter" idx="12"/>
          </p:nvPr>
        </p:nvSpPr>
        <p:spPr/>
        <p:txBody>
          <a:bodyPr/>
          <a:lstStyle/>
          <a:p>
            <a:fld id="{BD3E55A9-569A-D545-A4B8-5FD1BEC67654}" type="slidenum">
              <a:rPr lang="en-US" smtClean="0"/>
              <a:t>29</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8" name="TextBox 7">
            <a:extLst>
              <a:ext uri="{FF2B5EF4-FFF2-40B4-BE49-F238E27FC236}">
                <a16:creationId xmlns:a16="http://schemas.microsoft.com/office/drawing/2014/main" id="{F92E7330-D558-4395-8AF7-AEBBE908953D}"/>
              </a:ext>
            </a:extLst>
          </p:cNvPr>
          <p:cNvSpPr txBox="1"/>
          <p:nvPr/>
        </p:nvSpPr>
        <p:spPr>
          <a:xfrm>
            <a:off x="8869977" y="3854077"/>
            <a:ext cx="2797369" cy="1292662"/>
          </a:xfrm>
          <a:prstGeom prst="rect">
            <a:avLst/>
          </a:prstGeom>
          <a:solidFill>
            <a:schemeClr val="bg1"/>
          </a:solidFill>
        </p:spPr>
        <p:txBody>
          <a:bodyPr wrap="none" rtlCol="0">
            <a:spAutoFit/>
          </a:bodyPr>
          <a:lstStyle/>
          <a:p>
            <a:r>
              <a:rPr lang="en-US" dirty="0"/>
              <a:t>1- Plant Operations</a:t>
            </a:r>
          </a:p>
          <a:p>
            <a:r>
              <a:rPr lang="en-US" dirty="0"/>
              <a:t>2- Main gate</a:t>
            </a:r>
          </a:p>
          <a:p>
            <a:r>
              <a:rPr lang="en-US" dirty="0"/>
              <a:t>3- Flagpole</a:t>
            </a:r>
          </a:p>
        </p:txBody>
      </p:sp>
      <p:sp>
        <p:nvSpPr>
          <p:cNvPr id="7" name="TextBox 6">
            <a:extLst>
              <a:ext uri="{FF2B5EF4-FFF2-40B4-BE49-F238E27FC236}">
                <a16:creationId xmlns:a16="http://schemas.microsoft.com/office/drawing/2014/main" id="{BE30A949-1461-4569-97BD-43FF90AD334B}"/>
              </a:ext>
            </a:extLst>
          </p:cNvPr>
          <p:cNvSpPr txBox="1"/>
          <p:nvPr/>
        </p:nvSpPr>
        <p:spPr>
          <a:xfrm>
            <a:off x="13129717" y="3026239"/>
            <a:ext cx="270163" cy="338554"/>
          </a:xfrm>
          <a:prstGeom prst="rect">
            <a:avLst/>
          </a:prstGeom>
          <a:noFill/>
        </p:spPr>
        <p:txBody>
          <a:bodyPr wrap="square" rtlCol="0">
            <a:spAutoFit/>
          </a:bodyPr>
          <a:lstStyle/>
          <a:p>
            <a:r>
              <a:rPr lang="en-US" sz="1600" b="1" dirty="0">
                <a:solidFill>
                  <a:srgbClr val="FF0000"/>
                </a:solidFill>
              </a:rPr>
              <a:t>1</a:t>
            </a:r>
          </a:p>
        </p:txBody>
      </p:sp>
      <p:sp>
        <p:nvSpPr>
          <p:cNvPr id="16" name="TextBox 15">
            <a:extLst>
              <a:ext uri="{FF2B5EF4-FFF2-40B4-BE49-F238E27FC236}">
                <a16:creationId xmlns:a16="http://schemas.microsoft.com/office/drawing/2014/main" id="{EDC4498D-7D07-4845-9380-9D91CF3EA93A}"/>
              </a:ext>
            </a:extLst>
          </p:cNvPr>
          <p:cNvSpPr txBox="1"/>
          <p:nvPr/>
        </p:nvSpPr>
        <p:spPr>
          <a:xfrm>
            <a:off x="12019131" y="4808185"/>
            <a:ext cx="270163" cy="338554"/>
          </a:xfrm>
          <a:prstGeom prst="rect">
            <a:avLst/>
          </a:prstGeom>
          <a:noFill/>
        </p:spPr>
        <p:txBody>
          <a:bodyPr wrap="square" rtlCol="0">
            <a:spAutoFit/>
          </a:bodyPr>
          <a:lstStyle/>
          <a:p>
            <a:r>
              <a:rPr lang="en-US" sz="1600" b="1" dirty="0">
                <a:solidFill>
                  <a:srgbClr val="FF0000"/>
                </a:solidFill>
              </a:rPr>
              <a:t>2</a:t>
            </a:r>
          </a:p>
        </p:txBody>
      </p:sp>
      <p:sp>
        <p:nvSpPr>
          <p:cNvPr id="17" name="TextBox 16">
            <a:extLst>
              <a:ext uri="{FF2B5EF4-FFF2-40B4-BE49-F238E27FC236}">
                <a16:creationId xmlns:a16="http://schemas.microsoft.com/office/drawing/2014/main" id="{12C34F66-1BCD-42E2-AA9F-EEA9480D5BE4}"/>
              </a:ext>
            </a:extLst>
          </p:cNvPr>
          <p:cNvSpPr txBox="1"/>
          <p:nvPr/>
        </p:nvSpPr>
        <p:spPr>
          <a:xfrm>
            <a:off x="12392295" y="4329090"/>
            <a:ext cx="270163" cy="338554"/>
          </a:xfrm>
          <a:prstGeom prst="rect">
            <a:avLst/>
          </a:prstGeom>
          <a:noFill/>
        </p:spPr>
        <p:txBody>
          <a:bodyPr wrap="square" rtlCol="0">
            <a:spAutoFit/>
          </a:bodyPr>
          <a:lstStyle/>
          <a:p>
            <a:r>
              <a:rPr lang="en-US" sz="1600" b="1" dirty="0">
                <a:solidFill>
                  <a:srgbClr val="FF0000"/>
                </a:solidFill>
              </a:rPr>
              <a:t>3</a:t>
            </a:r>
          </a:p>
        </p:txBody>
      </p:sp>
    </p:spTree>
    <p:extLst>
      <p:ext uri="{BB962C8B-B14F-4D97-AF65-F5344CB8AC3E}">
        <p14:creationId xmlns:p14="http://schemas.microsoft.com/office/powerpoint/2010/main" val="263141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JEA Safety Rules</a:t>
            </a:r>
          </a:p>
        </p:txBody>
      </p:sp>
      <p:sp>
        <p:nvSpPr>
          <p:cNvPr id="2" name="Slide Number Placeholder 1"/>
          <p:cNvSpPr>
            <a:spLocks noGrp="1"/>
          </p:cNvSpPr>
          <p:nvPr>
            <p:ph type="sldNum" sz="quarter" idx="12"/>
          </p:nvPr>
        </p:nvSpPr>
        <p:spPr/>
        <p:txBody>
          <a:bodyPr/>
          <a:lstStyle/>
          <a:p>
            <a:fld id="{BD3E55A9-569A-D545-A4B8-5FD1BEC67654}" type="slidenum">
              <a:rPr lang="en-US" smtClean="0"/>
              <a:t>3</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596369" y="2315654"/>
            <a:ext cx="13166725" cy="5249152"/>
          </a:xfrm>
        </p:spPr>
        <p:txBody>
          <a:bodyPr>
            <a:noAutofit/>
          </a:bodyPr>
          <a:lstStyle/>
          <a:p>
            <a:pPr eaLnBrk="1" hangingPunct="1">
              <a:buClr>
                <a:schemeClr val="tx1"/>
              </a:buClr>
            </a:pPr>
            <a:r>
              <a:rPr lang="en-US" altLang="en-US" sz="3200" dirty="0"/>
              <a:t>Use of JEA equipment by contractors is strictly prohibited, including but not limited to:</a:t>
            </a:r>
            <a:endParaRPr lang="en-US" altLang="en-US" sz="2600" dirty="0"/>
          </a:p>
          <a:p>
            <a:pPr lvl="1">
              <a:buClr>
                <a:schemeClr val="tx1"/>
              </a:buClr>
            </a:pPr>
            <a:r>
              <a:rPr lang="en-US" altLang="en-US" sz="3200" dirty="0"/>
              <a:t>Heavy equipment</a:t>
            </a:r>
          </a:p>
          <a:p>
            <a:pPr lvl="1">
              <a:buClr>
                <a:schemeClr val="tx1"/>
              </a:buClr>
            </a:pPr>
            <a:r>
              <a:rPr lang="en-US" altLang="en-US" sz="3200" dirty="0"/>
              <a:t>Tools</a:t>
            </a:r>
          </a:p>
          <a:p>
            <a:pPr lvl="1">
              <a:buClr>
                <a:schemeClr val="tx1"/>
              </a:buClr>
            </a:pPr>
            <a:r>
              <a:rPr lang="en-US" altLang="en-US" sz="3200" dirty="0"/>
              <a:t>Miscellaneous shop equipment</a:t>
            </a:r>
          </a:p>
          <a:p>
            <a:pPr lvl="1">
              <a:buClr>
                <a:schemeClr val="tx1"/>
              </a:buClr>
            </a:pPr>
            <a:r>
              <a:rPr lang="en-US" altLang="en-US" sz="3200" dirty="0"/>
              <a:t>Etc.</a:t>
            </a:r>
          </a:p>
          <a:p>
            <a:pPr eaLnBrk="1" hangingPunct="1">
              <a:buClr>
                <a:schemeClr val="tx1"/>
              </a:buClr>
            </a:pPr>
            <a:r>
              <a:rPr lang="en-US" altLang="en-US" sz="3200" dirty="0"/>
              <a:t>Contractor employees are prohibited from JEA shops &amp; buildings unless accompanied by a JEA employee or written permission from the Contractor Sponsor.</a:t>
            </a:r>
          </a:p>
        </p:txBody>
      </p:sp>
    </p:spTree>
    <p:extLst>
      <p:ext uri="{BB962C8B-B14F-4D97-AF65-F5344CB8AC3E}">
        <p14:creationId xmlns:p14="http://schemas.microsoft.com/office/powerpoint/2010/main" val="956298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826"/>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Questions, cont.?</a:t>
            </a:r>
          </a:p>
        </p:txBody>
      </p:sp>
      <p:sp>
        <p:nvSpPr>
          <p:cNvPr id="2" name="Slide Number Placeholder 1"/>
          <p:cNvSpPr>
            <a:spLocks noGrp="1"/>
          </p:cNvSpPr>
          <p:nvPr>
            <p:ph type="sldNum" sz="quarter" idx="12"/>
          </p:nvPr>
        </p:nvSpPr>
        <p:spPr/>
        <p:txBody>
          <a:bodyPr/>
          <a:lstStyle/>
          <a:p>
            <a:fld id="{BD3E55A9-569A-D545-A4B8-5FD1BEC67654}" type="slidenum">
              <a:rPr lang="en-US" smtClean="0"/>
              <a:t>30</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0" name="Rectangle 5">
            <a:extLst>
              <a:ext uri="{FF2B5EF4-FFF2-40B4-BE49-F238E27FC236}">
                <a16:creationId xmlns:a16="http://schemas.microsoft.com/office/drawing/2014/main" id="{5F1CEE02-6850-4B80-9D5C-7F9966BCC618}"/>
              </a:ext>
            </a:extLst>
          </p:cNvPr>
          <p:cNvSpPr txBox="1">
            <a:spLocks noChangeArrowheads="1"/>
          </p:cNvSpPr>
          <p:nvPr/>
        </p:nvSpPr>
        <p:spPr>
          <a:xfrm>
            <a:off x="911006" y="1641057"/>
            <a:ext cx="13036893" cy="5983675"/>
          </a:xfrm>
          <a:prstGeom prst="rect">
            <a:avLst/>
          </a:prstGeom>
        </p:spPr>
        <p:txBody>
          <a:bodyPr vert="horz" lIns="108852" tIns="54426" rIns="108852" bIns="54426" rtlCol="0">
            <a:noAutofit/>
          </a:bodyPr>
          <a:lstStyle>
            <a:lvl1pPr marL="0" indent="0" algn="ctr" defTabSz="653110" rtl="0" eaLnBrk="1" latinLnBrk="0" hangingPunct="1">
              <a:spcBef>
                <a:spcPct val="20000"/>
              </a:spcBef>
              <a:buFont typeface="Arial"/>
              <a:buNone/>
              <a:defRPr sz="4600" kern="1200">
                <a:solidFill>
                  <a:schemeClr val="tx1">
                    <a:tint val="75000"/>
                  </a:schemeClr>
                </a:solidFill>
                <a:latin typeface="+mn-lt"/>
                <a:ea typeface="+mn-ea"/>
                <a:cs typeface="+mn-cs"/>
              </a:defRPr>
            </a:lvl1pPr>
            <a:lvl2pPr marL="653110" indent="0" algn="ctr" defTabSz="653110" rtl="0" eaLnBrk="1" latinLnBrk="0" hangingPunct="1">
              <a:spcBef>
                <a:spcPct val="20000"/>
              </a:spcBef>
              <a:buFont typeface="Arial"/>
              <a:buNone/>
              <a:defRPr sz="4000" kern="1200">
                <a:solidFill>
                  <a:schemeClr val="tx1">
                    <a:tint val="75000"/>
                  </a:schemeClr>
                </a:solidFill>
                <a:latin typeface="+mn-lt"/>
                <a:ea typeface="+mn-ea"/>
                <a:cs typeface="+mn-cs"/>
              </a:defRPr>
            </a:lvl2pPr>
            <a:lvl3pPr marL="1306220" indent="0" algn="ctr" defTabSz="65311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5933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4pPr>
            <a:lvl5pPr marL="261244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5pPr>
            <a:lvl6pPr marL="326555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6pPr>
            <a:lvl7pPr marL="391866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7pPr>
            <a:lvl8pPr marL="457177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8pPr>
            <a:lvl9pPr marL="5224882"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9pPr>
          </a:lstStyle>
          <a:p>
            <a:pPr algn="l">
              <a:spcBef>
                <a:spcPct val="50000"/>
              </a:spcBef>
              <a:buFont typeface="Wingdings" pitchFamily="2" charset="2"/>
              <a:buNone/>
              <a:defRPr/>
            </a:pPr>
            <a:r>
              <a:rPr lang="en-US" sz="3200" dirty="0">
                <a:solidFill>
                  <a:schemeClr val="tx1"/>
                </a:solidFill>
              </a:rPr>
              <a:t>If you have any questions, please contact your:</a:t>
            </a:r>
          </a:p>
          <a:p>
            <a:pPr marL="457200" indent="-457200" algn="l">
              <a:spcBef>
                <a:spcPts val="792"/>
              </a:spcBef>
              <a:buFont typeface="Arial" panose="020B0604020202020204" pitchFamily="34" charset="0"/>
              <a:buChar char="•"/>
              <a:defRPr/>
            </a:pPr>
            <a:r>
              <a:rPr lang="en-US" sz="3200" dirty="0">
                <a:solidFill>
                  <a:schemeClr val="tx1"/>
                </a:solidFill>
              </a:rPr>
              <a:t>Supervisor</a:t>
            </a:r>
          </a:p>
          <a:p>
            <a:pPr marL="457200" indent="-457200" algn="l">
              <a:spcBef>
                <a:spcPts val="792"/>
              </a:spcBef>
              <a:buFont typeface="Arial" panose="020B0604020202020204" pitchFamily="34" charset="0"/>
              <a:buChar char="•"/>
              <a:defRPr/>
            </a:pPr>
            <a:r>
              <a:rPr lang="en-US" sz="3200" dirty="0">
                <a:solidFill>
                  <a:schemeClr val="tx1"/>
                </a:solidFill>
              </a:rPr>
              <a:t>Plant Operations</a:t>
            </a:r>
          </a:p>
          <a:p>
            <a:pPr marL="457200" indent="-457200" algn="l">
              <a:spcBef>
                <a:spcPts val="792"/>
              </a:spcBef>
              <a:buFont typeface="Arial" panose="020B0604020202020204" pitchFamily="34" charset="0"/>
              <a:buChar char="•"/>
              <a:defRPr/>
            </a:pPr>
            <a:r>
              <a:rPr lang="en-US" sz="3200" dirty="0">
                <a:solidFill>
                  <a:schemeClr val="tx1"/>
                </a:solidFill>
              </a:rPr>
              <a:t>JEA Safety Specialist for water/wastewater treatment and reuse:</a:t>
            </a:r>
          </a:p>
          <a:p>
            <a:pPr marL="914400" lvl="1" indent="-457200" algn="l">
              <a:spcBef>
                <a:spcPts val="792"/>
              </a:spcBef>
              <a:buFont typeface="Wingdings" panose="05000000000000000000" pitchFamily="2" charset="2"/>
              <a:buChar char="Ø"/>
              <a:defRPr/>
            </a:pPr>
            <a:r>
              <a:rPr lang="en-US" sz="3200" dirty="0">
                <a:solidFill>
                  <a:schemeClr val="tx1"/>
                </a:solidFill>
              </a:rPr>
              <a:t>Roger Parker: (904) 349-6108</a:t>
            </a:r>
          </a:p>
          <a:p>
            <a:pPr marL="457200" indent="-457200" algn="l">
              <a:spcBef>
                <a:spcPts val="792"/>
              </a:spcBef>
              <a:buFont typeface="Arial" panose="020B0604020202020204" pitchFamily="34" charset="0"/>
              <a:buChar char="•"/>
              <a:defRPr/>
            </a:pPr>
            <a:r>
              <a:rPr lang="en-US" sz="3200" dirty="0">
                <a:solidFill>
                  <a:schemeClr val="tx1"/>
                </a:solidFill>
              </a:rPr>
              <a:t>JEA Safety Specialist for water delivery and collection (PSSC):</a:t>
            </a:r>
          </a:p>
          <a:p>
            <a:pPr marL="914400" lvl="1" indent="-457200" algn="l">
              <a:spcBef>
                <a:spcPts val="792"/>
              </a:spcBef>
              <a:buFont typeface="Wingdings" panose="05000000000000000000" pitchFamily="2" charset="2"/>
              <a:buChar char="Ø"/>
              <a:defRPr/>
            </a:pPr>
            <a:r>
              <a:rPr lang="en-US" sz="3200" dirty="0">
                <a:solidFill>
                  <a:schemeClr val="tx1"/>
                </a:solidFill>
              </a:rPr>
              <a:t>Jim Fisher: (904) 229-5045</a:t>
            </a:r>
          </a:p>
          <a:p>
            <a:pPr marL="457200" indent="-457200" algn="l">
              <a:spcBef>
                <a:spcPts val="792"/>
              </a:spcBef>
              <a:buFont typeface="Arial" panose="020B0604020202020204" pitchFamily="34" charset="0"/>
              <a:buChar char="•"/>
              <a:defRPr/>
            </a:pPr>
            <a:r>
              <a:rPr lang="en-US" sz="3200" dirty="0">
                <a:solidFill>
                  <a:schemeClr val="tx1"/>
                </a:solidFill>
              </a:rPr>
              <a:t>JEA Contractor Sponsor</a:t>
            </a:r>
          </a:p>
          <a:p>
            <a:pPr marL="457200" indent="-457200" algn="l">
              <a:spcBef>
                <a:spcPts val="792"/>
              </a:spcBef>
              <a:buFont typeface="Arial" panose="020B0604020202020204" pitchFamily="34" charset="0"/>
              <a:buChar char="•"/>
              <a:defRPr/>
            </a:pPr>
            <a:r>
              <a:rPr lang="en-US" sz="3200" dirty="0">
                <a:solidFill>
                  <a:schemeClr val="tx1"/>
                </a:solidFill>
                <a:hlinkClick r:id="rId5"/>
              </a:rPr>
              <a:t>Safety@jea.com</a:t>
            </a:r>
            <a:r>
              <a:rPr lang="en-US" sz="3200" dirty="0">
                <a:solidFill>
                  <a:schemeClr val="tx1"/>
                </a:solidFill>
              </a:rPr>
              <a:t> </a:t>
            </a:r>
          </a:p>
          <a:p>
            <a:pPr marL="457200" indent="-457200" algn="l">
              <a:spcBef>
                <a:spcPts val="792"/>
              </a:spcBef>
              <a:buFont typeface="Arial" panose="020B0604020202020204" pitchFamily="34" charset="0"/>
              <a:buChar char="•"/>
              <a:defRPr/>
            </a:pPr>
            <a:r>
              <a:rPr lang="en-US" sz="3200" dirty="0">
                <a:solidFill>
                  <a:schemeClr val="tx1"/>
                </a:solidFill>
              </a:rPr>
              <a:t>JEA Safety &amp; Health Services Team Member (904) 665-4878</a:t>
            </a:r>
          </a:p>
          <a:p>
            <a:pPr marL="457200" algn="l">
              <a:spcBef>
                <a:spcPts val="792"/>
              </a:spcBef>
              <a:buFont typeface="Arial" panose="020B0604020202020204" pitchFamily="34" charset="0"/>
              <a:buChar char="•"/>
              <a:defRPr/>
            </a:pPr>
            <a:endParaRPr lang="en-US" sz="3200" dirty="0">
              <a:solidFill>
                <a:schemeClr val="tx1"/>
              </a:solidFill>
            </a:endParaRPr>
          </a:p>
        </p:txBody>
      </p:sp>
    </p:spTree>
    <p:extLst>
      <p:ext uri="{BB962C8B-B14F-4D97-AF65-F5344CB8AC3E}">
        <p14:creationId xmlns:p14="http://schemas.microsoft.com/office/powerpoint/2010/main" val="334170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Known Hazards</a:t>
            </a:r>
          </a:p>
        </p:txBody>
      </p:sp>
      <p:sp>
        <p:nvSpPr>
          <p:cNvPr id="2" name="Slide Number Placeholder 1"/>
          <p:cNvSpPr>
            <a:spLocks noGrp="1"/>
          </p:cNvSpPr>
          <p:nvPr>
            <p:ph type="sldNum" sz="quarter" idx="12"/>
          </p:nvPr>
        </p:nvSpPr>
        <p:spPr/>
        <p:txBody>
          <a:bodyPr/>
          <a:lstStyle/>
          <a:p>
            <a:fld id="{BD3E55A9-569A-D545-A4B8-5FD1BEC67654}" type="slidenum">
              <a:rPr lang="en-US" smtClean="0"/>
              <a:t>4</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317027" y="1531613"/>
            <a:ext cx="13356111" cy="5769590"/>
          </a:xfrm>
        </p:spPr>
        <p:txBody>
          <a:bodyPr>
            <a:noAutofit/>
          </a:bodyPr>
          <a:lstStyle/>
          <a:p>
            <a:pPr marL="0" indent="0" eaLnBrk="1" fontAlgn="auto" hangingPunct="1">
              <a:lnSpc>
                <a:spcPct val="120000"/>
              </a:lnSpc>
              <a:spcAft>
                <a:spcPts val="0"/>
              </a:spcAft>
              <a:buClr>
                <a:schemeClr val="tx1"/>
              </a:buClr>
              <a:buNone/>
              <a:defRPr/>
            </a:pPr>
            <a:r>
              <a:rPr lang="en-US" sz="3200" dirty="0"/>
              <a:t>JEA WRF’s have many known and unknown hazards and it is the responsibility of the Contractor to ensure their employees are trained in hazard recognition and mitigation to ensure their employees are not injured.</a:t>
            </a:r>
          </a:p>
          <a:p>
            <a:pPr marL="528315" indent="-528315" eaLnBrk="1" fontAlgn="auto" hangingPunct="1">
              <a:lnSpc>
                <a:spcPct val="120000"/>
              </a:lnSpc>
              <a:spcAft>
                <a:spcPts val="0"/>
              </a:spcAft>
              <a:buClr>
                <a:schemeClr val="tx1"/>
              </a:buClr>
              <a:defRPr/>
            </a:pPr>
            <a:r>
              <a:rPr lang="en-US" sz="3200" dirty="0"/>
              <a:t>Known hazards on WRF’s include:</a:t>
            </a:r>
          </a:p>
          <a:p>
            <a:pPr marL="1099786" lvl="1" indent="-528315">
              <a:lnSpc>
                <a:spcPct val="120000"/>
              </a:lnSpc>
              <a:buClr>
                <a:schemeClr val="tx1"/>
              </a:buClr>
              <a:defRPr/>
            </a:pPr>
            <a:r>
              <a:rPr lang="en-US" sz="2600" dirty="0"/>
              <a:t>High levels of Hydrogen Sulfide (H2S)</a:t>
            </a:r>
          </a:p>
          <a:p>
            <a:pPr marL="1099786" lvl="1" indent="-528315">
              <a:lnSpc>
                <a:spcPct val="120000"/>
              </a:lnSpc>
              <a:buClr>
                <a:schemeClr val="tx1"/>
              </a:buClr>
              <a:defRPr/>
            </a:pPr>
            <a:r>
              <a:rPr lang="en-US" sz="2600" dirty="0"/>
              <a:t>Entrapment (Confined Spaces and Bar Screens)</a:t>
            </a:r>
          </a:p>
          <a:p>
            <a:pPr marL="1099786" lvl="1" indent="-528315">
              <a:lnSpc>
                <a:spcPct val="120000"/>
              </a:lnSpc>
              <a:buClr>
                <a:schemeClr val="tx1"/>
              </a:buClr>
              <a:defRPr/>
            </a:pPr>
            <a:r>
              <a:rPr lang="en-US" sz="2600" dirty="0"/>
              <a:t>Falls (from height and through openings on the ground)</a:t>
            </a:r>
          </a:p>
          <a:p>
            <a:pPr marL="1099786" lvl="1" indent="-528315">
              <a:lnSpc>
                <a:spcPct val="120000"/>
              </a:lnSpc>
              <a:buClr>
                <a:schemeClr val="tx1"/>
              </a:buClr>
              <a:defRPr/>
            </a:pPr>
            <a:r>
              <a:rPr lang="en-US" sz="2600" dirty="0"/>
              <a:t>Large quantiles of chemicals to include hydrogen peroxide and Sodium hypochlorite</a:t>
            </a:r>
          </a:p>
          <a:p>
            <a:pPr marL="1099786" lvl="1" indent="-528315">
              <a:lnSpc>
                <a:spcPct val="120000"/>
              </a:lnSpc>
              <a:buClr>
                <a:schemeClr val="tx1"/>
              </a:buClr>
              <a:defRPr/>
            </a:pPr>
            <a:r>
              <a:rPr lang="en-US" sz="2600" dirty="0"/>
              <a:t>High intensity Ultraviolet (UV) lights</a:t>
            </a:r>
          </a:p>
          <a:p>
            <a:pPr marL="1099786" lvl="1" indent="-528315">
              <a:lnSpc>
                <a:spcPct val="120000"/>
              </a:lnSpc>
              <a:buClr>
                <a:schemeClr val="tx1"/>
              </a:buClr>
              <a:defRPr/>
            </a:pPr>
            <a:r>
              <a:rPr lang="en-US" sz="2600" dirty="0"/>
              <a:t>Moving equipment</a:t>
            </a:r>
          </a:p>
          <a:p>
            <a:pPr marL="528315" indent="-528315" eaLnBrk="1" fontAlgn="auto" hangingPunct="1">
              <a:lnSpc>
                <a:spcPct val="120000"/>
              </a:lnSpc>
              <a:spcAft>
                <a:spcPts val="0"/>
              </a:spcAft>
              <a:buClr>
                <a:schemeClr val="tx1"/>
              </a:buClr>
              <a:defRPr/>
            </a:pPr>
            <a:endParaRPr lang="en-US" sz="2800" dirty="0"/>
          </a:p>
          <a:p>
            <a:pPr marL="1099786" lvl="1" indent="-528315">
              <a:lnSpc>
                <a:spcPct val="120000"/>
              </a:lnSpc>
              <a:buClr>
                <a:schemeClr val="tx1"/>
              </a:buClr>
              <a:defRPr/>
            </a:pPr>
            <a:endParaRPr lang="en-US" sz="2800" dirty="0"/>
          </a:p>
        </p:txBody>
      </p:sp>
    </p:spTree>
    <p:extLst>
      <p:ext uri="{BB962C8B-B14F-4D97-AF65-F5344CB8AC3E}">
        <p14:creationId xmlns:p14="http://schemas.microsoft.com/office/powerpoint/2010/main" val="37489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High Injury Potential Areas/Activities</a:t>
            </a:r>
          </a:p>
        </p:txBody>
      </p:sp>
      <p:sp>
        <p:nvSpPr>
          <p:cNvPr id="2" name="Slide Number Placeholder 1"/>
          <p:cNvSpPr>
            <a:spLocks noGrp="1"/>
          </p:cNvSpPr>
          <p:nvPr>
            <p:ph type="sldNum" sz="quarter" idx="12"/>
          </p:nvPr>
        </p:nvSpPr>
        <p:spPr/>
        <p:txBody>
          <a:bodyPr/>
          <a:lstStyle/>
          <a:p>
            <a:fld id="{BD3E55A9-569A-D545-A4B8-5FD1BEC67654}" type="slidenum">
              <a:rPr lang="en-US" smtClean="0"/>
              <a:t>5</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749588" y="2083481"/>
            <a:ext cx="13398973" cy="4983729"/>
          </a:xfrm>
        </p:spPr>
        <p:txBody>
          <a:bodyPr>
            <a:normAutofit/>
          </a:bodyPr>
          <a:lstStyle/>
          <a:p>
            <a:r>
              <a:rPr lang="en-US" altLang="en-US" sz="3200" dirty="0"/>
              <a:t>Slips, Trips, and Falls (STF)</a:t>
            </a:r>
          </a:p>
          <a:p>
            <a:r>
              <a:rPr lang="en-US" altLang="en-US" sz="3200" dirty="0"/>
              <a:t>Hot Work: Welding, torch cutting, spark generating work, etc.</a:t>
            </a:r>
          </a:p>
          <a:p>
            <a:r>
              <a:rPr lang="en-US" altLang="en-US" sz="3200" dirty="0"/>
              <a:t>Struck By: Moving machinery, vehicles, swinging supplies</a:t>
            </a:r>
          </a:p>
          <a:p>
            <a:r>
              <a:rPr lang="en-US" altLang="en-US" sz="3200" dirty="0"/>
              <a:t>Hazardous Energy: Electricity, pressure (water, air, hydraulics), steam, etc.</a:t>
            </a:r>
          </a:p>
          <a:p>
            <a:r>
              <a:rPr lang="en-US" altLang="en-US" sz="3200" dirty="0"/>
              <a:t>Housekeeping</a:t>
            </a:r>
          </a:p>
          <a:p>
            <a:r>
              <a:rPr lang="en-US" altLang="en-US" sz="3200" dirty="0"/>
              <a:t>Falls: Working at heights, ladders, etc.</a:t>
            </a:r>
          </a:p>
          <a:p>
            <a:pPr marL="509447" indent="-509447" eaLnBrk="1" fontAlgn="auto" hangingPunct="1">
              <a:spcAft>
                <a:spcPts val="0"/>
              </a:spcAft>
              <a:buClr>
                <a:schemeClr val="tx1"/>
              </a:buClr>
              <a:defRPr/>
            </a:pPr>
            <a:r>
              <a:rPr lang="en-US" sz="3200" b="1" u="sng" dirty="0"/>
              <a:t>100%</a:t>
            </a:r>
            <a:r>
              <a:rPr lang="en-US" sz="3200" dirty="0"/>
              <a:t> Fall Protection at 4’ and over on ALL JEA projects.</a:t>
            </a:r>
          </a:p>
          <a:p>
            <a:pPr marL="509447" indent="-509447" eaLnBrk="1" fontAlgn="auto" hangingPunct="1">
              <a:spcAft>
                <a:spcPts val="0"/>
              </a:spcAft>
              <a:buClr>
                <a:schemeClr val="tx1"/>
              </a:buClr>
              <a:defRPr/>
            </a:pPr>
            <a:r>
              <a:rPr lang="en-US" sz="3200" dirty="0"/>
              <a:t>Full body harness &amp; fall arrest anchorage required.</a:t>
            </a:r>
          </a:p>
        </p:txBody>
      </p:sp>
    </p:spTree>
    <p:extLst>
      <p:ext uri="{BB962C8B-B14F-4D97-AF65-F5344CB8AC3E}">
        <p14:creationId xmlns:p14="http://schemas.microsoft.com/office/powerpoint/2010/main" val="104472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a:solidFill>
                  <a:schemeClr val="bg1"/>
                </a:solidFill>
                <a:latin typeface="Franklin Gothic Demi" panose="020B0603020102020204" pitchFamily="34" charset="0"/>
              </a:rPr>
              <a:t>PPE Requirements</a:t>
            </a:r>
            <a:endParaRPr lang="en-US" sz="3600" b="1" dirty="0">
              <a:solidFill>
                <a:schemeClr val="bg1"/>
              </a:solidFill>
              <a:latin typeface="Franklin Gothic Demi" panose="020B0603020102020204" pitchFamily="34" charset="0"/>
            </a:endParaRPr>
          </a:p>
        </p:txBody>
      </p:sp>
      <p:sp>
        <p:nvSpPr>
          <p:cNvPr id="2" name="Slide Number Placeholder 1"/>
          <p:cNvSpPr>
            <a:spLocks noGrp="1"/>
          </p:cNvSpPr>
          <p:nvPr>
            <p:ph type="sldNum" sz="quarter" idx="12"/>
          </p:nvPr>
        </p:nvSpPr>
        <p:spPr/>
        <p:txBody>
          <a:bodyPr/>
          <a:lstStyle/>
          <a:p>
            <a:fld id="{BD3E55A9-569A-D545-A4B8-5FD1BEC67654}" type="slidenum">
              <a:rPr lang="en-US" smtClean="0"/>
              <a:t>6</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6" name="TextBox 15">
            <a:extLst>
              <a:ext uri="{FF2B5EF4-FFF2-40B4-BE49-F238E27FC236}">
                <a16:creationId xmlns:a16="http://schemas.microsoft.com/office/drawing/2014/main" id="{070D9EE9-8D53-459D-A65A-D37EAEC4FB70}"/>
              </a:ext>
            </a:extLst>
          </p:cNvPr>
          <p:cNvSpPr txBox="1"/>
          <p:nvPr/>
        </p:nvSpPr>
        <p:spPr>
          <a:xfrm>
            <a:off x="1659035" y="3497619"/>
            <a:ext cx="9490410" cy="3046988"/>
          </a:xfrm>
          <a:prstGeom prst="rect">
            <a:avLst/>
          </a:prstGeom>
          <a:noFill/>
        </p:spPr>
        <p:txBody>
          <a:bodyPr wrap="square">
            <a:spAutoFit/>
          </a:bodyPr>
          <a:lstStyle/>
          <a:p>
            <a:pPr marL="509447" indent="-509447" eaLnBrk="1" fontAlgn="auto" hangingPunct="1">
              <a:spcAft>
                <a:spcPts val="0"/>
              </a:spcAft>
              <a:buClr>
                <a:schemeClr val="tx1"/>
              </a:buClr>
              <a:defRPr/>
            </a:pPr>
            <a:r>
              <a:rPr lang="en-US" sz="3200" dirty="0"/>
              <a:t>Hard Hats:</a:t>
            </a:r>
          </a:p>
          <a:p>
            <a:pPr marL="509447" indent="-509447" eaLnBrk="1" fontAlgn="auto" hangingPunct="1">
              <a:spcAft>
                <a:spcPts val="0"/>
              </a:spcAft>
              <a:buClr>
                <a:schemeClr val="tx1"/>
              </a:buClr>
              <a:defRPr/>
            </a:pPr>
            <a:endParaRPr lang="en-US" sz="3200" dirty="0"/>
          </a:p>
          <a:p>
            <a:pPr marL="1136462" lvl="1" indent="-457200" eaLnBrk="1" fontAlgn="auto" hangingPunct="1">
              <a:spcAft>
                <a:spcPts val="0"/>
              </a:spcAft>
              <a:buFont typeface="Arial" panose="020B0604020202020204" pitchFamily="34" charset="0"/>
              <a:buChar char="•"/>
              <a:defRPr/>
            </a:pPr>
            <a:r>
              <a:rPr lang="en-US" sz="3200" dirty="0"/>
              <a:t>ANSI approved</a:t>
            </a:r>
          </a:p>
          <a:p>
            <a:pPr marL="1136462" lvl="1" indent="-457200" eaLnBrk="1" fontAlgn="auto" hangingPunct="1">
              <a:spcAft>
                <a:spcPts val="0"/>
              </a:spcAft>
              <a:buFont typeface="Arial" panose="020B0604020202020204" pitchFamily="34" charset="0"/>
              <a:buChar char="•"/>
              <a:defRPr/>
            </a:pPr>
            <a:r>
              <a:rPr lang="en-US" sz="3200" dirty="0"/>
              <a:t>Brim forward (except Welders when welding)</a:t>
            </a:r>
          </a:p>
          <a:p>
            <a:pPr marL="1136462" lvl="1" indent="-457200" eaLnBrk="1" fontAlgn="auto" hangingPunct="1">
              <a:spcAft>
                <a:spcPts val="0"/>
              </a:spcAft>
              <a:buFont typeface="Arial" panose="020B0604020202020204" pitchFamily="34" charset="0"/>
              <a:buChar char="•"/>
              <a:defRPr/>
            </a:pPr>
            <a:r>
              <a:rPr lang="en-US" sz="3200" dirty="0"/>
              <a:t>No paint, holes or defects</a:t>
            </a:r>
          </a:p>
          <a:p>
            <a:pPr marL="1136462" lvl="1" indent="-457200" eaLnBrk="1" fontAlgn="auto" hangingPunct="1">
              <a:spcAft>
                <a:spcPts val="0"/>
              </a:spcAft>
              <a:buFont typeface="Arial" panose="020B0604020202020204" pitchFamily="34" charset="0"/>
              <a:buChar char="•"/>
              <a:defRPr/>
            </a:pPr>
            <a:r>
              <a:rPr lang="en-US" sz="3200" dirty="0"/>
              <a:t>Contractor ID</a:t>
            </a:r>
          </a:p>
        </p:txBody>
      </p:sp>
      <p:pic>
        <p:nvPicPr>
          <p:cNvPr id="17" name="Picture 5" descr="HRDHAT2">
            <a:extLst>
              <a:ext uri="{FF2B5EF4-FFF2-40B4-BE49-F238E27FC236}">
                <a16:creationId xmlns:a16="http://schemas.microsoft.com/office/drawing/2014/main" id="{4A2758F6-9D79-4BD6-9535-E5DDDEAC756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59207" y="3539183"/>
            <a:ext cx="2225103" cy="129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24CC431B-7AC8-4C78-A03F-AA1BF8C9769F}"/>
              </a:ext>
            </a:extLst>
          </p:cNvPr>
          <p:cNvSpPr txBox="1"/>
          <p:nvPr/>
        </p:nvSpPr>
        <p:spPr>
          <a:xfrm>
            <a:off x="226246" y="1701327"/>
            <a:ext cx="14177906" cy="1077218"/>
          </a:xfrm>
          <a:prstGeom prst="rect">
            <a:avLst/>
          </a:prstGeom>
          <a:noFill/>
        </p:spPr>
        <p:txBody>
          <a:bodyPr wrap="square">
            <a:spAutoFit/>
          </a:bodyPr>
          <a:lstStyle/>
          <a:p>
            <a:r>
              <a:rPr lang="en-US" sz="3200" b="1" dirty="0"/>
              <a:t>SAFETY TOED WORK BOOTS, HARD HAT, AND PROTECTIVE SAFETY EYEWEAR ARE THE </a:t>
            </a:r>
            <a:r>
              <a:rPr lang="en-US" sz="3200" b="1" i="1" dirty="0"/>
              <a:t>MINIMUM </a:t>
            </a:r>
            <a:r>
              <a:rPr lang="en-US" sz="3200" b="1" dirty="0"/>
              <a:t>PPE REQUIRED TO BE WORN AT </a:t>
            </a:r>
            <a:r>
              <a:rPr lang="en-US" sz="3200" b="1" i="1" u="sng" dirty="0"/>
              <a:t>ALL</a:t>
            </a:r>
            <a:r>
              <a:rPr lang="en-US" sz="3200" b="1" dirty="0"/>
              <a:t> TIMES ON JEA WORK SITES !!!</a:t>
            </a:r>
            <a:endParaRPr lang="en-US" sz="3200" dirty="0"/>
          </a:p>
        </p:txBody>
      </p:sp>
    </p:spTree>
    <p:extLst>
      <p:ext uri="{BB962C8B-B14F-4D97-AF65-F5344CB8AC3E}">
        <p14:creationId xmlns:p14="http://schemas.microsoft.com/office/powerpoint/2010/main" val="380637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PPE Requirements, cont.</a:t>
            </a:r>
          </a:p>
        </p:txBody>
      </p:sp>
      <p:sp>
        <p:nvSpPr>
          <p:cNvPr id="2" name="Slide Number Placeholder 1"/>
          <p:cNvSpPr>
            <a:spLocks noGrp="1"/>
          </p:cNvSpPr>
          <p:nvPr>
            <p:ph type="sldNum" sz="quarter" idx="12"/>
          </p:nvPr>
        </p:nvSpPr>
        <p:spPr/>
        <p:txBody>
          <a:bodyPr/>
          <a:lstStyle/>
          <a:p>
            <a:fld id="{BD3E55A9-569A-D545-A4B8-5FD1BEC67654}" type="slidenum">
              <a:rPr lang="en-US" smtClean="0"/>
              <a:t>7</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21" name="TextBox 20">
            <a:extLst>
              <a:ext uri="{FF2B5EF4-FFF2-40B4-BE49-F238E27FC236}">
                <a16:creationId xmlns:a16="http://schemas.microsoft.com/office/drawing/2014/main" id="{ACFBD2B1-F00C-4968-9BDE-A4B062A91245}"/>
              </a:ext>
            </a:extLst>
          </p:cNvPr>
          <p:cNvSpPr txBox="1"/>
          <p:nvPr/>
        </p:nvSpPr>
        <p:spPr>
          <a:xfrm>
            <a:off x="911006" y="1966965"/>
            <a:ext cx="10733056" cy="4524315"/>
          </a:xfrm>
          <a:prstGeom prst="rect">
            <a:avLst/>
          </a:prstGeom>
          <a:noFill/>
        </p:spPr>
        <p:txBody>
          <a:bodyPr wrap="square">
            <a:spAutoFit/>
          </a:bodyPr>
          <a:lstStyle/>
          <a:p>
            <a:pPr marL="509447" indent="-509447" eaLnBrk="1" fontAlgn="auto" hangingPunct="1">
              <a:spcAft>
                <a:spcPts val="0"/>
              </a:spcAft>
              <a:buClr>
                <a:schemeClr val="tx1"/>
              </a:buClr>
              <a:defRPr/>
            </a:pPr>
            <a:r>
              <a:rPr lang="en-US" sz="3200" dirty="0"/>
              <a:t>Safety Toed Boots:</a:t>
            </a:r>
          </a:p>
          <a:p>
            <a:pPr marL="509447" indent="-509447" eaLnBrk="1" fontAlgn="auto" hangingPunct="1">
              <a:spcAft>
                <a:spcPts val="0"/>
              </a:spcAft>
              <a:buClr>
                <a:schemeClr val="tx1"/>
              </a:buClr>
              <a:defRPr/>
            </a:pPr>
            <a:endParaRPr lang="en-US" sz="3200" dirty="0"/>
          </a:p>
          <a:p>
            <a:pPr marL="1136462" lvl="1" indent="-457200" eaLnBrk="1" fontAlgn="auto" hangingPunct="1">
              <a:spcAft>
                <a:spcPts val="0"/>
              </a:spcAft>
              <a:buFont typeface="Arial" panose="020B0604020202020204" pitchFamily="34" charset="0"/>
              <a:buChar char="•"/>
              <a:defRPr/>
            </a:pPr>
            <a:r>
              <a:rPr lang="en-US" sz="3200" dirty="0"/>
              <a:t>Leather or similar material</a:t>
            </a:r>
          </a:p>
          <a:p>
            <a:pPr marL="1136462" lvl="1" indent="-457200" eaLnBrk="1" fontAlgn="auto" hangingPunct="1">
              <a:spcAft>
                <a:spcPts val="0"/>
              </a:spcAft>
              <a:buFont typeface="Arial" panose="020B0604020202020204" pitchFamily="34" charset="0"/>
              <a:buChar char="•"/>
              <a:defRPr/>
            </a:pPr>
            <a:r>
              <a:rPr lang="en-US" sz="3200" dirty="0"/>
              <a:t>Defined heel</a:t>
            </a:r>
          </a:p>
          <a:p>
            <a:pPr marL="1136462" lvl="1" indent="-457200" eaLnBrk="1" fontAlgn="auto" hangingPunct="1">
              <a:spcAft>
                <a:spcPts val="0"/>
              </a:spcAft>
              <a:buFont typeface="Arial" panose="020B0604020202020204" pitchFamily="34" charset="0"/>
              <a:buChar char="•"/>
              <a:defRPr/>
            </a:pPr>
            <a:r>
              <a:rPr lang="en-US" sz="3200" dirty="0"/>
              <a:t>Electrical Hazard (EH) Rating</a:t>
            </a:r>
          </a:p>
          <a:p>
            <a:pPr marL="1136462" lvl="1" indent="-457200" eaLnBrk="1" fontAlgn="auto" hangingPunct="1">
              <a:spcAft>
                <a:spcPts val="0"/>
              </a:spcAft>
              <a:buFont typeface="Arial" panose="020B0604020202020204" pitchFamily="34" charset="0"/>
              <a:buChar char="•"/>
              <a:defRPr/>
            </a:pPr>
            <a:r>
              <a:rPr lang="en-US" sz="3200" dirty="0"/>
              <a:t>Ankle support 5” upper</a:t>
            </a:r>
          </a:p>
          <a:p>
            <a:pPr marL="1136462" lvl="1" indent="-457200" eaLnBrk="1" fontAlgn="auto" hangingPunct="1">
              <a:spcAft>
                <a:spcPts val="0"/>
              </a:spcAft>
              <a:buFont typeface="Arial" panose="020B0604020202020204" pitchFamily="34" charset="0"/>
              <a:buChar char="•"/>
              <a:defRPr/>
            </a:pPr>
            <a:r>
              <a:rPr lang="en-US" sz="3200" dirty="0"/>
              <a:t>Slip resistant soles</a:t>
            </a:r>
          </a:p>
          <a:p>
            <a:pPr marL="1136462" lvl="1" indent="-457200" eaLnBrk="1" fontAlgn="auto" hangingPunct="1">
              <a:spcAft>
                <a:spcPts val="0"/>
              </a:spcAft>
              <a:buFont typeface="Arial" panose="020B0604020202020204" pitchFamily="34" charset="0"/>
              <a:buChar char="•"/>
              <a:defRPr/>
            </a:pPr>
            <a:r>
              <a:rPr lang="en-US" sz="3200" dirty="0"/>
              <a:t>Protective toe meets ASTM F2413 standard</a:t>
            </a:r>
          </a:p>
          <a:p>
            <a:pPr marL="1136462" lvl="1" indent="-457200" eaLnBrk="1" fontAlgn="auto" hangingPunct="1">
              <a:spcAft>
                <a:spcPts val="0"/>
              </a:spcAft>
              <a:buFont typeface="Arial" panose="020B0604020202020204" pitchFamily="34" charset="0"/>
              <a:buChar char="•"/>
              <a:defRPr/>
            </a:pPr>
            <a:r>
              <a:rPr lang="en-US" sz="3200" dirty="0"/>
              <a:t>Other guards where required depending on the hazards</a:t>
            </a:r>
          </a:p>
        </p:txBody>
      </p:sp>
      <p:pic>
        <p:nvPicPr>
          <p:cNvPr id="1026" name="Picture 2" descr="See the source image">
            <a:extLst>
              <a:ext uri="{FF2B5EF4-FFF2-40B4-BE49-F238E27FC236}">
                <a16:creationId xmlns:a16="http://schemas.microsoft.com/office/drawing/2014/main" id="{A5BEE4FC-BD04-432F-AF37-B287645BF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7575" y="2091861"/>
            <a:ext cx="2914100" cy="291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PPE Requirements, cont.</a:t>
            </a:r>
          </a:p>
        </p:txBody>
      </p:sp>
      <p:sp>
        <p:nvSpPr>
          <p:cNvPr id="2" name="Slide Number Placeholder 1"/>
          <p:cNvSpPr>
            <a:spLocks noGrp="1"/>
          </p:cNvSpPr>
          <p:nvPr>
            <p:ph type="sldNum" sz="quarter" idx="12"/>
          </p:nvPr>
        </p:nvSpPr>
        <p:spPr/>
        <p:txBody>
          <a:bodyPr/>
          <a:lstStyle/>
          <a:p>
            <a:fld id="{BD3E55A9-569A-D545-A4B8-5FD1BEC67654}" type="slidenum">
              <a:rPr lang="en-US" smtClean="0"/>
              <a:t>8</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6" name="TextBox 15">
            <a:extLst>
              <a:ext uri="{FF2B5EF4-FFF2-40B4-BE49-F238E27FC236}">
                <a16:creationId xmlns:a16="http://schemas.microsoft.com/office/drawing/2014/main" id="{070D9EE9-8D53-459D-A65A-D37EAEC4FB70}"/>
              </a:ext>
            </a:extLst>
          </p:cNvPr>
          <p:cNvSpPr txBox="1"/>
          <p:nvPr/>
        </p:nvSpPr>
        <p:spPr>
          <a:xfrm>
            <a:off x="749588" y="1839341"/>
            <a:ext cx="13674362" cy="5509200"/>
          </a:xfrm>
          <a:prstGeom prst="rect">
            <a:avLst/>
          </a:prstGeom>
          <a:noFill/>
        </p:spPr>
        <p:txBody>
          <a:bodyPr wrap="square">
            <a:spAutoFit/>
          </a:bodyPr>
          <a:lstStyle/>
          <a:p>
            <a:pPr marL="509447" indent="-509447" eaLnBrk="1" fontAlgn="auto" hangingPunct="1">
              <a:spcAft>
                <a:spcPts val="0"/>
              </a:spcAft>
              <a:buFont typeface="Arial" panose="020B0604020202020204" pitchFamily="34" charset="0"/>
              <a:buNone/>
              <a:defRPr/>
            </a:pPr>
            <a:r>
              <a:rPr lang="en-US" sz="3200" dirty="0"/>
              <a:t>Safety Glasses:</a:t>
            </a:r>
          </a:p>
          <a:p>
            <a:pPr marL="509447" indent="-509447" eaLnBrk="1" fontAlgn="auto" hangingPunct="1">
              <a:spcAft>
                <a:spcPts val="0"/>
              </a:spcAft>
              <a:buFont typeface="Arial" panose="020B0604020202020204" pitchFamily="34" charset="0"/>
              <a:buNone/>
              <a:defRPr/>
            </a:pPr>
            <a:endParaRPr lang="en-US" sz="3200" dirty="0"/>
          </a:p>
          <a:p>
            <a:pPr marL="1136462" lvl="1" indent="-457200" eaLnBrk="1" fontAlgn="auto" hangingPunct="1">
              <a:spcAft>
                <a:spcPts val="0"/>
              </a:spcAft>
              <a:buFont typeface="Arial" panose="020B0604020202020204" pitchFamily="34" charset="0"/>
              <a:buChar char="•"/>
              <a:defRPr/>
            </a:pPr>
            <a:r>
              <a:rPr lang="en-US" sz="3200" dirty="0"/>
              <a:t>ANSI approved lenses</a:t>
            </a:r>
          </a:p>
          <a:p>
            <a:pPr marL="1136462" lvl="1" indent="-457200" eaLnBrk="1" fontAlgn="auto" hangingPunct="1">
              <a:spcAft>
                <a:spcPts val="0"/>
              </a:spcAft>
              <a:buFont typeface="Arial" panose="020B0604020202020204" pitchFamily="34" charset="0"/>
              <a:buChar char="•"/>
              <a:defRPr/>
            </a:pPr>
            <a:r>
              <a:rPr lang="en-US" sz="3200" dirty="0"/>
              <a:t>Side shields</a:t>
            </a:r>
          </a:p>
          <a:p>
            <a:pPr marL="1136462" lvl="1" indent="-457200" eaLnBrk="1" fontAlgn="auto" hangingPunct="1">
              <a:spcAft>
                <a:spcPts val="0"/>
              </a:spcAft>
              <a:buFont typeface="Arial" panose="020B0604020202020204" pitchFamily="34" charset="0"/>
              <a:buChar char="•"/>
              <a:defRPr/>
            </a:pPr>
            <a:r>
              <a:rPr lang="en-US" sz="3200" dirty="0"/>
              <a:t>Goggles where needed</a:t>
            </a:r>
          </a:p>
          <a:p>
            <a:pPr marL="1143000" lvl="1" indent="-457200" eaLnBrk="1" fontAlgn="auto" hangingPunct="1">
              <a:spcAft>
                <a:spcPts val="0"/>
              </a:spcAft>
              <a:buFont typeface="Arial" panose="020B0604020202020204" pitchFamily="34" charset="0"/>
              <a:buChar char="•"/>
              <a:defRPr/>
            </a:pPr>
            <a:r>
              <a:rPr lang="en-US" sz="3200" dirty="0"/>
              <a:t>Prescription lenses OK if ANSI or inserted/covered by ANSI safety glasses</a:t>
            </a:r>
          </a:p>
          <a:p>
            <a:pPr marL="1136462" lvl="1" indent="-457200">
              <a:buFont typeface="Arial" panose="020B0604020202020204" pitchFamily="34" charset="0"/>
              <a:buChar char="•"/>
              <a:defRPr/>
            </a:pPr>
            <a:r>
              <a:rPr lang="en-US" sz="3200" dirty="0"/>
              <a:t>Face Shields are required when exposed to over-spray, chemical splash, chipping, grinding, abrading, etc.</a:t>
            </a:r>
          </a:p>
          <a:p>
            <a:pPr marL="1136462" lvl="1" indent="-457200" eaLnBrk="1" fontAlgn="auto" hangingPunct="1">
              <a:spcAft>
                <a:spcPts val="0"/>
              </a:spcAft>
              <a:buFont typeface="Arial" panose="020B0604020202020204" pitchFamily="34" charset="0"/>
              <a:buChar char="•"/>
              <a:defRPr/>
            </a:pPr>
            <a:r>
              <a:rPr lang="en-US" sz="3200" dirty="0"/>
              <a:t>Safety glasses must be worn under face shields</a:t>
            </a:r>
          </a:p>
          <a:p>
            <a:pPr marL="0" lvl="1" eaLnBrk="1" fontAlgn="auto" hangingPunct="1">
              <a:spcAft>
                <a:spcPts val="0"/>
              </a:spcAft>
              <a:defRPr/>
            </a:pPr>
            <a:endParaRPr lang="en-US" sz="3200" dirty="0"/>
          </a:p>
          <a:p>
            <a:pPr marL="0" lvl="1" eaLnBrk="1" fontAlgn="auto" hangingPunct="1">
              <a:spcAft>
                <a:spcPts val="0"/>
              </a:spcAft>
              <a:defRPr/>
            </a:pPr>
            <a:r>
              <a:rPr lang="en-US" sz="3200" dirty="0"/>
              <a:t>Project/Task Specific PPE will vary from task to task</a:t>
            </a:r>
          </a:p>
        </p:txBody>
      </p:sp>
      <p:pic>
        <p:nvPicPr>
          <p:cNvPr id="2050" name="Picture 2" descr="See the source image">
            <a:extLst>
              <a:ext uri="{FF2B5EF4-FFF2-40B4-BE49-F238E27FC236}">
                <a16:creationId xmlns:a16="http://schemas.microsoft.com/office/drawing/2014/main" id="{8EB3F2B2-FF56-4EEE-AB4C-1EB0DDAAA6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48" r="516" b="20727"/>
          <a:stretch/>
        </p:blipFill>
        <p:spPr bwMode="auto">
          <a:xfrm>
            <a:off x="9910566" y="1779415"/>
            <a:ext cx="3659961" cy="226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72" y="1162390"/>
            <a:ext cx="14630399" cy="90610"/>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2060"/>
              </a:solidFill>
            </a:endParaRPr>
          </a:p>
        </p:txBody>
      </p:sp>
      <p:sp>
        <p:nvSpPr>
          <p:cNvPr id="13" name="Rectangle 12"/>
          <p:cNvSpPr/>
          <p:nvPr/>
        </p:nvSpPr>
        <p:spPr>
          <a:xfrm>
            <a:off x="0" y="0"/>
            <a:ext cx="14630399" cy="1193074"/>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7" dirty="0">
              <a:solidFill>
                <a:srgbClr val="0070C0"/>
              </a:solidFill>
            </a:endParaRPr>
          </a:p>
        </p:txBody>
      </p:sp>
      <p:sp>
        <p:nvSpPr>
          <p:cNvPr id="19" name="TextBox 18"/>
          <p:cNvSpPr txBox="1"/>
          <p:nvPr/>
        </p:nvSpPr>
        <p:spPr>
          <a:xfrm>
            <a:off x="317027" y="338540"/>
            <a:ext cx="13996345" cy="590931"/>
          </a:xfrm>
          <a:prstGeom prst="rect">
            <a:avLst/>
          </a:prstGeom>
          <a:noFill/>
          <a:ln>
            <a:noFill/>
          </a:ln>
        </p:spPr>
        <p:txBody>
          <a:bodyPr wrap="square" rtlCol="0">
            <a:spAutoFit/>
          </a:bodyPr>
          <a:lstStyle/>
          <a:p>
            <a:pPr algn="ctr">
              <a:lnSpc>
                <a:spcPct val="90000"/>
              </a:lnSpc>
              <a:spcAft>
                <a:spcPts val="524"/>
              </a:spcAft>
              <a:buSzPct val="100000"/>
              <a:defRPr/>
            </a:pPr>
            <a:r>
              <a:rPr lang="en-US" sz="3600" b="1" dirty="0">
                <a:solidFill>
                  <a:schemeClr val="bg1"/>
                </a:solidFill>
                <a:latin typeface="Franklin Gothic Demi" panose="020B0603020102020204" pitchFamily="34" charset="0"/>
              </a:rPr>
              <a:t>Emergency Response &amp; Notification</a:t>
            </a:r>
          </a:p>
        </p:txBody>
      </p:sp>
      <p:sp>
        <p:nvSpPr>
          <p:cNvPr id="2" name="Slide Number Placeholder 1"/>
          <p:cNvSpPr>
            <a:spLocks noGrp="1"/>
          </p:cNvSpPr>
          <p:nvPr>
            <p:ph type="sldNum" sz="quarter" idx="12"/>
          </p:nvPr>
        </p:nvSpPr>
        <p:spPr/>
        <p:txBody>
          <a:bodyPr/>
          <a:lstStyle/>
          <a:p>
            <a:fld id="{BD3E55A9-569A-D545-A4B8-5FD1BEC67654}" type="slidenum">
              <a:rPr lang="en-US" smtClean="0"/>
              <a:t>9</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0" y="7672070"/>
            <a:ext cx="908926" cy="41303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6" y="7773645"/>
            <a:ext cx="680632" cy="311457"/>
          </a:xfrm>
          <a:prstGeom prst="rect">
            <a:avLst/>
          </a:prstGeom>
        </p:spPr>
      </p:pic>
      <p:sp>
        <p:nvSpPr>
          <p:cNvPr id="15" name="Rectangle 23">
            <a:extLst>
              <a:ext uri="{FF2B5EF4-FFF2-40B4-BE49-F238E27FC236}">
                <a16:creationId xmlns:a16="http://schemas.microsoft.com/office/drawing/2014/main" id="{DF694BE4-4D62-4730-BB5B-C9E141B55190}"/>
              </a:ext>
            </a:extLst>
          </p:cNvPr>
          <p:cNvSpPr>
            <a:spLocks noGrp="1" noChangeArrowheads="1"/>
          </p:cNvSpPr>
          <p:nvPr>
            <p:ph idx="1"/>
          </p:nvPr>
        </p:nvSpPr>
        <p:spPr>
          <a:xfrm>
            <a:off x="749588" y="2028277"/>
            <a:ext cx="13220413" cy="4839470"/>
          </a:xfrm>
        </p:spPr>
        <p:txBody>
          <a:bodyPr>
            <a:noAutofit/>
          </a:bodyPr>
          <a:lstStyle/>
          <a:p>
            <a:pPr marL="528315" indent="-528315" eaLnBrk="1" fontAlgn="auto" hangingPunct="1">
              <a:lnSpc>
                <a:spcPct val="120000"/>
              </a:lnSpc>
              <a:spcAft>
                <a:spcPts val="0"/>
              </a:spcAft>
              <a:buClr>
                <a:schemeClr val="tx1"/>
              </a:buClr>
              <a:defRPr/>
            </a:pPr>
            <a:r>
              <a:rPr lang="en-US" sz="3200" dirty="0"/>
              <a:t>For any incident requiring immediate emergency care call 911.</a:t>
            </a:r>
          </a:p>
          <a:p>
            <a:pPr marL="528315" indent="-528315" eaLnBrk="1" fontAlgn="auto" hangingPunct="1">
              <a:lnSpc>
                <a:spcPct val="120000"/>
              </a:lnSpc>
              <a:spcAft>
                <a:spcPts val="0"/>
              </a:spcAft>
              <a:buClr>
                <a:schemeClr val="tx1"/>
              </a:buClr>
              <a:defRPr/>
            </a:pPr>
            <a:r>
              <a:rPr lang="en-US" sz="3200" dirty="0"/>
              <a:t>Supervisor, lead person, or foreman shall call the JEA Contractor Sponsor and/or the necessary emergency numbers as needed:</a:t>
            </a:r>
          </a:p>
          <a:p>
            <a:pPr marL="1099786" lvl="1" indent="-528315">
              <a:lnSpc>
                <a:spcPct val="120000"/>
              </a:lnSpc>
              <a:buClr>
                <a:schemeClr val="tx1"/>
              </a:buClr>
              <a:defRPr/>
            </a:pPr>
            <a:r>
              <a:rPr lang="en-US" sz="3200" dirty="0"/>
              <a:t>Security emergencies (904) 665-6200</a:t>
            </a:r>
          </a:p>
          <a:p>
            <a:pPr marL="1099786" lvl="1" indent="-528315">
              <a:lnSpc>
                <a:spcPct val="120000"/>
              </a:lnSpc>
              <a:buClr>
                <a:schemeClr val="tx1"/>
              </a:buClr>
              <a:defRPr/>
            </a:pPr>
            <a:r>
              <a:rPr lang="en-US" sz="3200" dirty="0"/>
              <a:t>Environmental emergencies (904) 620-9921</a:t>
            </a:r>
          </a:p>
          <a:p>
            <a:pPr marL="528315" indent="-528315">
              <a:lnSpc>
                <a:spcPct val="120000"/>
              </a:lnSpc>
              <a:buClr>
                <a:schemeClr val="tx1"/>
              </a:buClr>
              <a:defRPr/>
            </a:pPr>
            <a:r>
              <a:rPr lang="en-US" sz="3200" dirty="0"/>
              <a:t>All injuries, incidents, and Near Misses shall be reported regardless of how minor they seem.</a:t>
            </a:r>
          </a:p>
        </p:txBody>
      </p:sp>
    </p:spTree>
    <p:extLst>
      <p:ext uri="{BB962C8B-B14F-4D97-AF65-F5344CB8AC3E}">
        <p14:creationId xmlns:p14="http://schemas.microsoft.com/office/powerpoint/2010/main" val="714551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52B32B3021064AA54A7FF5328AEDF5" ma:contentTypeVersion="1" ma:contentTypeDescription="Create a new document." ma:contentTypeScope="" ma:versionID="5a927bb34185eeae78530f590ae1f7ee">
  <xsd:schema xmlns:xsd="http://www.w3.org/2001/XMLSchema" xmlns:xs="http://www.w3.org/2001/XMLSchema" xmlns:p="http://schemas.microsoft.com/office/2006/metadata/properties" xmlns:ns3="bdcef945-b499-4b5a-a5dc-81d4f624056e" targetNamespace="http://schemas.microsoft.com/office/2006/metadata/properties" ma:root="true" ma:fieldsID="3beae0ed1f51eb45c62d4d8adf3f3ec3" ns3:_="">
    <xsd:import namespace="bdcef945-b499-4b5a-a5dc-81d4f624056e"/>
    <xsd:element name="properties">
      <xsd:complexType>
        <xsd:sequence>
          <xsd:element name="documentManagement">
            <xsd:complexType>
              <xsd:all>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f945-b499-4b5a-a5dc-81d4f62405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dcef945-b499-4b5a-a5dc-81d4f624056e">TSFEP3SHW64E-1551094926-3489</_dlc_DocId>
    <_dlc_DocIdUrl xmlns="bdcef945-b499-4b5a-a5dc-81d4f624056e">
      <Url>http://mydrive.corp.jea.com/personal/presse/_layouts/15/DocIdRedir.aspx?ID=TSFEP3SHW64E-1551094926-3489</Url>
      <Description>TSFEP3SHW64E-1551094926-3489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A4F2B6-BF37-4EA5-8B24-488046DE7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f945-b499-4b5a-a5dc-81d4f62405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E8EDAD-54C4-4928-A4A4-63041434C814}">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bdcef945-b499-4b5a-a5dc-81d4f624056e"/>
    <ds:schemaRef ds:uri="http://www.w3.org/XML/1998/namespace"/>
    <ds:schemaRef ds:uri="http://purl.org/dc/dcmitype/"/>
  </ds:schemaRefs>
</ds:datastoreItem>
</file>

<file path=customXml/itemProps3.xml><?xml version="1.0" encoding="utf-8"?>
<ds:datastoreItem xmlns:ds="http://schemas.openxmlformats.org/officeDocument/2006/customXml" ds:itemID="{21724F2E-1019-4E5A-A049-76F9B46AA223}">
  <ds:schemaRefs>
    <ds:schemaRef ds:uri="http://schemas.microsoft.com/sharepoint/events"/>
  </ds:schemaRefs>
</ds:datastoreItem>
</file>

<file path=customXml/itemProps4.xml><?xml version="1.0" encoding="utf-8"?>
<ds:datastoreItem xmlns:ds="http://schemas.openxmlformats.org/officeDocument/2006/customXml" ds:itemID="{1E62B336-FD25-4A4A-8B3F-9E56EAC0C47E}">
  <ds:schemaRefs>
    <ds:schemaRef ds:uri="http://schemas.microsoft.com/sharepoint/v3/contenttype/forms"/>
  </ds:schemaRefs>
</ds:datastoreItem>
</file>

<file path=docMetadata/LabelInfo.xml><?xml version="1.0" encoding="utf-8"?>
<clbl:labelList xmlns:clbl="http://schemas.microsoft.com/office/2020/mipLabelMetadata">
  <clbl:label id="{c0d91960-576d-4631-bc37-56584b7dc8db}" enabled="0" method="" siteId="{c0d91960-576d-4631-bc37-56584b7dc8db}" removed="1"/>
</clbl:labelList>
</file>

<file path=docProps/app.xml><?xml version="1.0" encoding="utf-8"?>
<Properties xmlns="http://schemas.openxmlformats.org/officeDocument/2006/extended-properties" xmlns:vt="http://schemas.openxmlformats.org/officeDocument/2006/docPropsVTypes">
  <TotalTime>46748</TotalTime>
  <Words>1556</Words>
  <Application>Microsoft Office PowerPoint</Application>
  <PresentationFormat>Custom</PresentationFormat>
  <Paragraphs>278</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vt:lpstr>
      <vt:lpstr>Calibri</vt:lpstr>
      <vt:lpstr>Arial</vt:lpstr>
      <vt:lpstr>Franklin Gothic Demi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John &amp;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Ross</dc:creator>
  <cp:lastModifiedBy>Stothers, Curtis T</cp:lastModifiedBy>
  <cp:revision>714</cp:revision>
  <cp:lastPrinted>2018-06-11T14:17:23Z</cp:lastPrinted>
  <dcterms:created xsi:type="dcterms:W3CDTF">2018-04-19T15:37:47Z</dcterms:created>
  <dcterms:modified xsi:type="dcterms:W3CDTF">2022-12-22T19:39:47Z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0x0101002852B32B3021064AA54A7FF5328AEDF5</vt:lpwstr>
  </property>
  <property fmtid="{D5CDD505-2E9C-101B-9397-08002B2CF9AE}" pid="3" name="_dlc_DocIdItemGuid">
    <vt:lpwstr>a9cdb0bb-7fe7-4a85-8a7d-e8f6c63dc5bc</vt:lpwstr>
  </property>
</Properties>
</file>